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11.xml"/>
  <Override ContentType="application/vnd.openxmlformats-officedocument.presentationml.comments+xml" PartName="/ppt/comments/comment2.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3.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Lst>
  <p:sldSz cy="6858000" cx="12193575"/>
  <p:notesSz cx="6858000" cy="9144000"/>
  <p:embeddedFontLst>
    <p:embeddedFont>
      <p:font typeface="Roboto"/>
      <p:regular r:id="rId42"/>
      <p:bold r:id="rId43"/>
      <p:italic r:id="rId44"/>
      <p:boldItalic r:id="rId45"/>
    </p:embeddedFont>
    <p:embeddedFont>
      <p:font typeface="Corbel"/>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50" roundtripDataSignature="AMtx7mhsT+r3FjHxPCmgc1Dly7TGSBaCm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4" name="Veronica Bortolat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font" Target="fonts/Roboto-regular.fntdata"/><Relationship Id="rId41" Type="http://schemas.openxmlformats.org/officeDocument/2006/relationships/slide" Target="slides/slide33.xml"/><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Corbel-regular.fntdata"/><Relationship Id="rId45"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1.xml"/><Relationship Id="rId48" Type="http://schemas.openxmlformats.org/officeDocument/2006/relationships/font" Target="fonts/Corbel-italic.fntdata"/><Relationship Id="rId47" Type="http://schemas.openxmlformats.org/officeDocument/2006/relationships/font" Target="fonts/Corbel-bold.fntdata"/><Relationship Id="rId49" Type="http://schemas.openxmlformats.org/officeDocument/2006/relationships/font" Target="fonts/Corbel-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0" Type="http://customschemas.google.com/relationships/presentationmetadata" Target="meta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7-11T07:26:13.775">
    <p:pos x="1851" y="583"/>
    <p:text>Mention who cannot be a JFM (siblings, spouse/DP of a child, cousins etc)</p:text>
    <p:extLst>
      <p:ext uri="{C676402C-5697-4E1C-873F-D02D1690AC5C}">
        <p15:threadingInfo timeZoneBias="0"/>
      </p:ext>
      <p:ext uri="http://customooxmlschemas.google.com/">
        <go:slidesCustomData xmlns:go="http://customooxmlschemas.google.com/" commentPostId="AAABRBfUqhc"/>
      </p:ext>
    </p:extLst>
  </p:cm>
  <p:cm authorId="0" idx="2" dt="2024-07-10T18:50:53.572">
    <p:pos x="1851" y="683"/>
    <p:text>Specify that from now on we will talk about "EU citizens" but we actually mean EEA.</p:text>
    <p:extLst>
      <p:ext uri="{C676402C-5697-4E1C-873F-D02D1690AC5C}">
        <p15:threadingInfo timeZoneBias="0"/>
      </p:ext>
      <p:ext uri="http://customooxmlschemas.google.com/">
        <go:slidesCustomData xmlns:go="http://customooxmlschemas.google.com/" commentPostId="AAABRAjwQSI"/>
      </p:ext>
    </p:extLst>
  </p:cm>
  <p:cm authorId="0" idx="3" dt="2024-07-12T08:29:11.167">
    <p:pos x="1851" y="783"/>
    <p:text>For children/grandchildren.. must be the direct descendant of the sponsor or of their spouse or civil partner. For parents/grandparent...you must be the direct relative in the ascending line of the relevant EEA citizen or spouse or civil partner</p:text>
    <p:extLst>
      <p:ext uri="{C676402C-5697-4E1C-873F-D02D1690AC5C}">
        <p15:threadingInfo timeZoneBias="0"/>
      </p:ext>
      <p:ext uri="http://customooxmlschemas.google.com/">
        <go:slidesCustomData xmlns:go="http://customooxmlschemas.google.com/" commentPostId="AAABRFJjDo8"/>
      </p:ext>
    </p:extLs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8" dt="2024-07-11T07:49:55.961">
    <p:pos x="2696" y="689"/>
    <p:text>Say that uploading more evidence to the existing pss is not applying. That evidence is not considered.</p:text>
    <p:extLst>
      <p:ext uri="{C676402C-5697-4E1C-873F-D02D1690AC5C}">
        <p15:threadingInfo timeZoneBias="0"/>
      </p:ext>
      <p:ext uri="http://customooxmlschemas.google.com/">
        <go:slidesCustomData xmlns:go="http://customooxmlschemas.google.com/" commentPostId="AAABRBfUqh0"/>
      </p:ext>
    </p:extLst>
  </p:cm>
  <p:cm authorId="0" idx="19" dt="2024-07-12T09:24:43.085">
    <p:pos x="2696" y="789"/>
    <p:text>Mention that this is the current procedure. But we are expecting changes from 1/1/2025</p:text>
    <p:extLst>
      <p:ext uri="{C676402C-5697-4E1C-873F-D02D1690AC5C}">
        <p15:threadingInfo timeZoneBias="0"/>
      </p:ext>
      <p:ext uri="http://customooxmlschemas.google.com/">
        <go:slidesCustomData xmlns:go="http://customooxmlschemas.google.com/" commentPostId="AAABRFMMdzM"/>
      </p:ext>
    </p:extLs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0" dt="2024-07-11T07:52:58.717">
    <p:pos x="1771" y="512"/>
    <p:text>Say that should HO think the evidence is not enough, they will contact you. So keep checking the email inbox, spam included.</p:text>
    <p:extLst>
      <p:ext uri="{C676402C-5697-4E1C-873F-D02D1690AC5C}">
        <p15:threadingInfo timeZoneBias="0"/>
      </p:ext>
      <p:ext uri="http://customooxmlschemas.google.com/">
        <go:slidesCustomData xmlns:go="http://customooxmlschemas.google.com/" commentPostId="AAABRBfUqh8"/>
      </p:ext>
    </p:extLst>
  </p:cm>
  <p:cm authorId="0" idx="21" dt="2024-07-10T19:48:53.145">
    <p:pos x="1771" y="612"/>
    <p:text>Make examples and say it depends on the reason for the absence.</p:text>
    <p:extLst>
      <p:ext uri="{C676402C-5697-4E1C-873F-D02D1690AC5C}">
        <p15:threadingInfo timeZoneBias="0"/>
      </p:ext>
      <p:ext uri="http://customooxmlschemas.google.com/">
        <go:slidesCustomData xmlns:go="http://customooxmlschemas.google.com/" commentPostId="AAABRAjwQSg"/>
      </p:ext>
    </p:extLst>
  </p:cm>
  <p:cm authorId="0" idx="22" dt="2024-07-11T07:51:56.990">
    <p:pos x="1771" y="712"/>
    <p:text>Explain the examples. Eg: what physical transaction means, that when providing p60s HO may ask for additional evidence. Say that letters from the employer confirming length of employment or letters from Uni confirming length of course and attendance are good.</p:text>
    <p:extLst>
      <p:ext uri="{C676402C-5697-4E1C-873F-D02D1690AC5C}">
        <p15:threadingInfo timeZoneBias="0"/>
      </p:ext>
      <p:ext uri="http://customooxmlschemas.google.com/">
        <go:slidesCustomData xmlns:go="http://customooxmlschemas.google.com/" commentPostId="AAABRBfUqh4"/>
      </p:ext>
    </p:extLst>
  </p:cm>
  <p:cm authorId="0" idx="23" dt="2024-07-11T07:46:33.474">
    <p:pos x="1771" y="812"/>
    <p:text>Explain how the checks at the time of the application work.</p:text>
    <p:extLst>
      <p:ext uri="{C676402C-5697-4E1C-873F-D02D1690AC5C}">
        <p15:threadingInfo timeZoneBias="0"/>
      </p:ext>
      <p:ext uri="http://customooxmlschemas.google.com/">
        <go:slidesCustomData xmlns:go="http://customooxmlschemas.google.com/" commentPostId="AAABRAjwQSc"/>
      </p:ext>
    </p:extLst>
  </p:cm>
  <p:cm authorId="0" idx="24" dt="2024-07-10T19:59:10.623">
    <p:pos x="1771" y="912"/>
    <p:text>Remember to mention certified translations</p:text>
    <p:extLst>
      <p:ext uri="{C676402C-5697-4E1C-873F-D02D1690AC5C}">
        <p15:threadingInfo timeZoneBias="0"/>
      </p:ext>
      <p:ext uri="http://customooxmlschemas.google.com/">
        <go:slidesCustomData xmlns:go="http://customooxmlschemas.google.com/" commentPostId="AAABRAjwQSk"/>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4-07-11T07:32:47.494">
    <p:pos x="2533" y="661"/>
    <p:text>FULL PROCEDURE 
1. Apply for an EU Settlement Scheme (EUSS) Family Permit: https://www.gov.uk/family-permit Carefully select your location and make sure you can attend the appointment at the designated location.
2. At the end of the procedure, you will have to book an appointment at TLS or VFS for biometric fingerprints (which you will have to go to in person).
3. Upload the documents to your TLS or VFS profile (free of charge) or have them assist you at the center (for a fee). There are other services available, choose them according to your needs.
4. Once the appointment is over, wait patiently for the result.
5. The EUSS Family Permit has a general validity of 6 months. Once approved, you can come to the UK before your visa expires
6. To apply for pre-settled or settled status, click “Start now” and then “prove your identity”: https://www.gov.uk/guidance/using-the-eu-exit-id-document- check app
8. Choose the second option: “enter the details of your document and send the document by mail”
9. Once you have completed the steps, attach all the evidence and a photo of your Family Permit again.
10. Book an appointment at UKVCAS (to take biometric fingerprints – you will need to come in person with your passport), you will not need to send your passport by post
11. After the appointment, wait patiently for the result.
12. When your pre-settled or settled status is approved, you will receive a Biometric Residence Card (BRC) expiring 12/31/2024.
Please be aware that appointments from the biometrics, being them in the UK or abroad, are rarely free and you need to move to the dedicated location. Therefore, double-check if you can attend the visa centre in your country of residence in advance and consider eventual expenses for travelling.</p:text>
    <p:extLst>
      <p:ext uri="{C676402C-5697-4E1C-873F-D02D1690AC5C}">
        <p15:threadingInfo timeZoneBias="0"/>
      </p:ext>
      <p:ext uri="http://customooxmlschemas.google.com/">
        <go:slidesCustomData xmlns:go="http://customooxmlschemas.google.com/" commentPostId="AAABRBfUqhg"/>
      </p:ext>
    </p:extLst>
  </p:cm>
  <p:cm authorId="0" idx="5" dt="2024-07-12T08:45:13.221">
    <p:pos x="2533" y="761"/>
    <p:text>Settled status only in the case of children - specify.</p:text>
    <p:extLst>
      <p:ext uri="{C676402C-5697-4E1C-873F-D02D1690AC5C}">
        <p15:threadingInfo timeZoneBias="0"/>
      </p:ext>
      <p:ext uri="http://customooxmlschemas.google.com/">
        <go:slidesCustomData xmlns:go="http://customooxmlschemas.google.com/" commentPostId="AAABRFJjDpE"/>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4-07-11T07:36:52.975">
    <p:pos x="1858" y="409"/>
    <p:text>When you discuss Durable Partners, mention that they need to show a certain continuity of the relationship from before 31/12/2020 until the date of the application. 
The starting point for the Home Office when analysing an application of a durable partners is to see whether the couple has cohabited in a relationship resembling marriage or a civil partnership for 2 years or more before 31/12/2020. This is a "rule of thumb", i.e. a general rule and not a requirement but we have seen a lot of refusals based on it.
Where the couple have not cohabited in a relationship akin to marriage or civil partnership for at least 2 years before 31/12/2020, the Home Office caseworker should consider whether there is other significant evidence of the ongoing relationship such as:
•	Proof that the couple has joint responsibility for a child (a birth certificate or custody agreement); and/or
•	Evidence of shared financial responsibilities or business ventures (bank statements); and/or
•	Mortgage agreements, rental agreements or utility bills.
•	Official letters received at the same address.
•	Letter from a doctor, priest, lawyer or other professional.
•	“Evidence of regular communications and visits while living apart together with established plans regarding the practicalities of living together in the UK.”
CB will discuss the difficulties for DPs</p:text>
    <p:extLst>
      <p:ext uri="{C676402C-5697-4E1C-873F-D02D1690AC5C}">
        <p15:threadingInfo timeZoneBias="0"/>
      </p:ext>
      <p:ext uri="http://customooxmlschemas.google.com/">
        <go:slidesCustomData xmlns:go="http://customooxmlschemas.google.com/" commentPostId="AAABRBfUqho"/>
      </p:ext>
    </p:extLst>
  </p:cm>
  <p:cm authorId="0" idx="7" dt="2024-07-11T07:34:10.342">
    <p:pos x="37" y="2807"/>
    <p:text>Informal translations and screenshots not accepted</p:text>
    <p:extLst>
      <p:ext uri="{C676402C-5697-4E1C-873F-D02D1690AC5C}">
        <p15:threadingInfo timeZoneBias="0"/>
      </p:ext>
      <p:ext uri="http://customooxmlschemas.google.com/">
        <go:slidesCustomData xmlns:go="http://customooxmlschemas.google.com/" commentPostId="AAABRBfUqhk"/>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4-07-11T07:38:40.860">
    <p:pos x="58" y="313"/>
    <p:text>Summary of meaning of dependency
‘Dependent’ means that, as demonstrated by relevant financial, medical or other documentary evidence: • having regard to their financial and social conditions, or health, the applicant cannot, or for the relevant period could not, meet their essential living needs (in whole or in part) without the financial or other material support of the relevant EEA citizen (or qualifying British citizen or relevant sponsor) or of their spouse or civil partner • such support is or was, being provided by the relevant EEA citizen (or qualifying British citizen or relevant sponsor) or by their spouse or civil partner • there is no need to determine the reasons for that dependence or for the recourse to that support</p:text>
    <p:extLst>
      <p:ext uri="{C676402C-5697-4E1C-873F-D02D1690AC5C}">
        <p15:threadingInfo timeZoneBias="0"/>
      </p:ext>
      <p:ext uri="http://customooxmlschemas.google.com/">
        <go:slidesCustomData xmlns:go="http://customooxmlschemas.google.com/" commentPostId="AAABRBfUqhs"/>
      </p:ext>
    </p:extLst>
  </p:cm>
  <p:cm authorId="0" idx="9" dt="2024-07-12T09:05:29.318">
    <p:pos x="58" y="413"/>
    <p:text>Dependency is at the time of the application BUT HO's approach is to assess if there are months of financial dependency proved (at least).</p:text>
    <p:extLst>
      <p:ext uri="{C676402C-5697-4E1C-873F-D02D1690AC5C}">
        <p15:threadingInfo timeZoneBias="0"/>
      </p:ext>
      <p:ext uri="http://customooxmlschemas.google.com/">
        <go:slidesCustomData xmlns:go="http://customooxmlschemas.google.com/" commentPostId="AAABRFMMdy4"/>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4-07-12T09:12:48.624">
    <p:pos x="5075" y="845"/>
    <p:text>Specify that it corresponds to arrival date with EUSS FP.</p:text>
    <p:extLst>
      <p:ext uri="{C676402C-5697-4E1C-873F-D02D1690AC5C}">
        <p15:threadingInfo timeZoneBias="0"/>
      </p:ext>
      <p:ext uri="http://customooxmlschemas.google.com/">
        <go:slidesCustomData xmlns:go="http://customooxmlschemas.google.com/" commentPostId="AAABRFMMdzA"/>
      </p:ext>
    </p:extLst>
  </p:cm>
  <p:cm authorId="0" idx="11" dt="2024-07-12T09:11:23.333">
    <p:pos x="301" y="916"/>
    <p:text>Specify it that QP corresponds to the day he arrived with EEA FP</p:text>
    <p:extLst>
      <p:ext uri="{C676402C-5697-4E1C-873F-D02D1690AC5C}">
        <p15:threadingInfo timeZoneBias="0"/>
      </p:ext>
      <p:ext uri="http://customooxmlschemas.google.com/">
        <go:slidesCustomData xmlns:go="http://customooxmlschemas.google.com/" commentPostId="AAABRFMMdy8"/>
      </p:ext>
    </p:extLs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2" dt="2024-07-10T18:52:58.725">
    <p:pos x="819" y="570"/>
    <p:text>Say that relevant criminal convictions need to be declared and to contact a qualified imm adviser if they have them.</p:text>
    <p:extLst>
      <p:ext uri="{C676402C-5697-4E1C-873F-D02D1690AC5C}">
        <p15:threadingInfo timeZoneBias="0"/>
      </p:ext>
      <p:ext uri="http://customooxmlschemas.google.com/">
        <go:slidesCustomData xmlns:go="http://customooxmlschemas.google.com/" commentPostId="AAABRAjwQSM"/>
      </p:ext>
    </p:extLst>
  </p:cm>
  <p:cm authorId="0" idx="13" dt="2024-07-12T09:14:52.739">
    <p:pos x="819" y="670"/>
    <p:text>CB will discuss this later</p:text>
    <p:extLst>
      <p:ext uri="{C676402C-5697-4E1C-873F-D02D1690AC5C}">
        <p15:threadingInfo timeZoneBias="0"/>
      </p:ext>
      <p:ext uri="http://customooxmlschemas.google.com/">
        <go:slidesCustomData xmlns:go="http://customooxmlschemas.google.com/" commentPostId="AAABRFMMdzE"/>
      </p:ext>
    </p:extLs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4" dt="2024-07-10T18:55:33.723">
    <p:pos x="-116" y="45"/>
    <p:text>Start by saying "what does having maintained your CR mean?"</p:text>
    <p:extLst>
      <p:ext uri="{C676402C-5697-4E1C-873F-D02D1690AC5C}">
        <p15:threadingInfo timeZoneBias="0"/>
      </p:ext>
      <p:ext uri="http://customooxmlschemas.google.com/">
        <go:slidesCustomData xmlns:go="http://customooxmlschemas.google.com/" commentPostId="AAABRAjwQSQ"/>
      </p:ext>
    </p:extLs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5" dt="2024-07-10T19:33:25.030">
    <p:pos x="4118" y="598"/>
    <p:text>Depending on the number and length of absences, the qualifying period may increase in duration.</p:text>
    <p:extLst>
      <p:ext uri="{C676402C-5697-4E1C-873F-D02D1690AC5C}">
        <p15:threadingInfo timeZoneBias="0"/>
      </p:ext>
      <p:ext uri="http://customooxmlschemas.google.com/">
        <go:slidesCustomData xmlns:go="http://customooxmlschemas.google.com/" commentPostId="AAABRAjwQSY"/>
      </p:ext>
    </p:extLst>
  </p:cm>
  <p:cm authorId="0" idx="16" dt="2024-07-11T07:45:10.478">
    <p:pos x="4118" y="698"/>
    <p:text>Say that at the moment they are still of 2 ys but HO said that it will switch to a 5 ys extension by the end of 2024. Stress the fact that people should apply asap to gain a better status.</p:text>
    <p:extLst>
      <p:ext uri="{C676402C-5697-4E1C-873F-D02D1690AC5C}">
        <p15:threadingInfo timeZoneBias="0"/>
      </p:ext>
      <p:ext uri="http://customooxmlschemas.google.com/">
        <go:slidesCustomData xmlns:go="http://customooxmlschemas.google.com/" commentPostId="AAABRBfUqhw"/>
      </p:ext>
    </p:extLs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7" dt="2024-07-16T08:05:40.642">
    <p:pos x="2759" y="500"/>
    <p:text>Add that this is because the requirement of family relationship needs to be shown.</p:text>
    <p:extLst>
      <p:ext uri="{C676402C-5697-4E1C-873F-D02D1690AC5C}">
        <p15:threadingInfo timeZoneBias="0"/>
      </p:ext>
      <p:ext uri="http://customooxmlschemas.google.com/">
        <go:slidesCustomData xmlns:go="http://customooxmlschemas.google.com/" commentPostId="AAABOZbsC7s"/>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 name="Google Shape;4;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 name="Google Shape;5;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 name="Google Shape;6;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 name="Google Shape;7;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 name="Google Shape;8;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 name="Google Shape;9;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 name="Google Shape;10;n"/>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 name="Google Shape;11;n"/>
          <p:cNvSpPr txBox="1"/>
          <p:nvPr>
            <p:ph idx="1" type="body"/>
          </p:nvPr>
        </p:nvSpPr>
        <p:spPr>
          <a:xfrm>
            <a:off x="755650" y="5078413"/>
            <a:ext cx="6035675" cy="4799012"/>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12" name="Google Shape;12;n"/>
          <p:cNvSpPr txBox="1"/>
          <p:nvPr>
            <p:ph idx="3" type="hdr"/>
          </p:nvPr>
        </p:nvSpPr>
        <p:spPr>
          <a:xfrm>
            <a:off x="0" y="0"/>
            <a:ext cx="3268663" cy="522288"/>
          </a:xfrm>
          <a:prstGeom prst="rect">
            <a:avLst/>
          </a:prstGeom>
          <a:noFill/>
          <a:ln>
            <a:noFill/>
          </a:ln>
        </p:spPr>
        <p:txBody>
          <a:bodyPr anchorCtr="0" anchor="t" bIns="0" lIns="0" spcFirstLastPara="1" rIns="0" wrap="square" tIns="0">
            <a:noAutofit/>
          </a:bodyPr>
          <a:lstStyle>
            <a:lvl1pPr lvl="0" marR="0" rtl="0" algn="l">
              <a:lnSpc>
                <a:spcPct val="93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3" name="Google Shape;13;n"/>
          <p:cNvSpPr txBox="1"/>
          <p:nvPr>
            <p:ph idx="10" type="dt"/>
          </p:nvPr>
        </p:nvSpPr>
        <p:spPr>
          <a:xfrm>
            <a:off x="4278313" y="0"/>
            <a:ext cx="3268662" cy="522288"/>
          </a:xfrm>
          <a:prstGeom prst="rect">
            <a:avLst/>
          </a:prstGeom>
          <a:noFill/>
          <a:ln>
            <a:noFill/>
          </a:ln>
        </p:spPr>
        <p:txBody>
          <a:bodyPr anchorCtr="0" anchor="t" bIns="0" lIns="0" spcFirstLastPara="1" rIns="0" wrap="square" tIns="0">
            <a:noAutofit/>
          </a:bodyPr>
          <a:lstStyle>
            <a:lvl1pPr lvl="0" marR="0" rtl="0" algn="r">
              <a:lnSpc>
                <a:spcPct val="93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4" name="Google Shape;14;n"/>
          <p:cNvSpPr txBox="1"/>
          <p:nvPr>
            <p:ph idx="11" type="ftr"/>
          </p:nvPr>
        </p:nvSpPr>
        <p:spPr>
          <a:xfrm>
            <a:off x="0" y="10156825"/>
            <a:ext cx="3268663" cy="522288"/>
          </a:xfrm>
          <a:prstGeom prst="rect">
            <a:avLst/>
          </a:prstGeom>
          <a:noFill/>
          <a:ln>
            <a:noFill/>
          </a:ln>
        </p:spPr>
        <p:txBody>
          <a:bodyPr anchorCtr="0" anchor="b" bIns="0" lIns="0" spcFirstLastPara="1" rIns="0" wrap="square" tIns="0">
            <a:noAutofit/>
          </a:bodyPr>
          <a:lstStyle>
            <a:lvl1pPr lvl="0" marR="0" rtl="0" algn="l">
              <a:lnSpc>
                <a:spcPct val="93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5" name="Google Shape;15;n"/>
          <p:cNvSpPr txBox="1"/>
          <p:nvPr>
            <p:ph idx="12" type="sldNum"/>
          </p:nvPr>
        </p:nvSpPr>
        <p:spPr>
          <a:xfrm>
            <a:off x="4278313" y="10156825"/>
            <a:ext cx="3268662" cy="522288"/>
          </a:xfrm>
          <a:prstGeom prst="rect">
            <a:avLst/>
          </a:prstGeom>
          <a:noFill/>
          <a:ln>
            <a:noFill/>
          </a:ln>
        </p:spPr>
        <p:txBody>
          <a:bodyPr anchorCtr="0" anchor="b" bIns="0" lIns="0" spcFirstLastPara="1" rIns="0" wrap="square" tIns="0">
            <a:noAutofit/>
          </a:bodyPr>
          <a:lstStyle/>
          <a:p>
            <a:pPr indent="0" lvl="0" marL="0" marR="0" rtl="0" algn="r">
              <a:lnSpc>
                <a:spcPct val="93000"/>
              </a:lnSpc>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notes"/>
          <p:cNvSpPr txBox="1"/>
          <p:nvPr>
            <p:ph idx="1" type="body"/>
          </p:nvPr>
        </p:nvSpPr>
        <p:spPr>
          <a:xfrm>
            <a:off x="755650" y="5078413"/>
            <a:ext cx="6035675" cy="47990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360"/>
              </a:spcBef>
              <a:spcAft>
                <a:spcPts val="0"/>
              </a:spcAft>
              <a:buSzPts val="1400"/>
              <a:buNone/>
            </a:pPr>
            <a:r>
              <a:t/>
            </a:r>
            <a:endParaRPr/>
          </a:p>
        </p:txBody>
      </p:sp>
      <p:sp>
        <p:nvSpPr>
          <p:cNvPr id="241" name="Google Shape;241;p1:notes"/>
          <p:cNvSpPr/>
          <p:nvPr>
            <p:ph idx="2" type="sldImg"/>
          </p:nvPr>
        </p:nvSpPr>
        <p:spPr>
          <a:xfrm>
            <a:off x="220663" y="812800"/>
            <a:ext cx="7104062" cy="39957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5: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46" name="Google Shape;346;p5: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6: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53" name="Google Shape;353;p6: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7: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59" name="Google Shape;359;p7: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8: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66" name="Google Shape;366;p8: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9: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73" name="Google Shape;373;p9: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eb4fc9f99b_0_264:notes"/>
          <p:cNvSpPr/>
          <p:nvPr>
            <p:ph idx="2" type="sldImg"/>
          </p:nvPr>
        </p:nvSpPr>
        <p:spPr>
          <a:xfrm>
            <a:off x="220663" y="812800"/>
            <a:ext cx="7104000" cy="3995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0" name="Google Shape;380;g2eb4fc9f99b_0_264:notes"/>
          <p:cNvSpPr txBox="1"/>
          <p:nvPr>
            <p:ph idx="1" type="body"/>
          </p:nvPr>
        </p:nvSpPr>
        <p:spPr>
          <a:xfrm>
            <a:off x="755650" y="5078413"/>
            <a:ext cx="6035700" cy="47991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360"/>
              </a:spcBef>
              <a:spcAft>
                <a:spcPts val="0"/>
              </a:spcAft>
              <a:buSzPts val="1400"/>
              <a:buNone/>
            </a:pPr>
            <a:r>
              <a:t/>
            </a:r>
            <a:endParaRPr/>
          </a:p>
          <a:p>
            <a:pPr indent="-228600" lvl="0" marL="457200" marR="0" rtl="0" algn="l">
              <a:lnSpc>
                <a:spcPct val="100000"/>
              </a:lnSpc>
              <a:spcBef>
                <a:spcPts val="360"/>
              </a:spcBef>
              <a:spcAft>
                <a:spcPts val="0"/>
              </a:spcAft>
              <a:buSzPts val="1400"/>
              <a:buNone/>
            </a:pPr>
            <a:r>
              <a:t/>
            </a:r>
            <a:endParaRPr/>
          </a:p>
        </p:txBody>
      </p:sp>
      <p:sp>
        <p:nvSpPr>
          <p:cNvPr id="381" name="Google Shape;381;g2eb4fc9f99b_0_264:notes"/>
          <p:cNvSpPr txBox="1"/>
          <p:nvPr>
            <p:ph idx="12" type="sldNum"/>
          </p:nvPr>
        </p:nvSpPr>
        <p:spPr>
          <a:xfrm>
            <a:off x="4278313" y="10156825"/>
            <a:ext cx="3268800" cy="522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eb4fc9f99b_1_31:notes"/>
          <p:cNvSpPr/>
          <p:nvPr>
            <p:ph idx="2" type="sldImg"/>
          </p:nvPr>
        </p:nvSpPr>
        <p:spPr>
          <a:xfrm>
            <a:off x="220663" y="812800"/>
            <a:ext cx="7104000" cy="3995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1" name="Google Shape;391;g2eb4fc9f99b_1_31:notes"/>
          <p:cNvSpPr txBox="1"/>
          <p:nvPr>
            <p:ph idx="1" type="body"/>
          </p:nvPr>
        </p:nvSpPr>
        <p:spPr>
          <a:xfrm>
            <a:off x="755650" y="5078413"/>
            <a:ext cx="6035700" cy="47991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360"/>
              </a:spcBef>
              <a:spcAft>
                <a:spcPts val="0"/>
              </a:spcAft>
              <a:buSzPts val="1400"/>
              <a:buNone/>
            </a:pPr>
            <a:r>
              <a:t/>
            </a:r>
            <a:endParaRPr/>
          </a:p>
        </p:txBody>
      </p:sp>
      <p:sp>
        <p:nvSpPr>
          <p:cNvPr id="392" name="Google Shape;392;g2eb4fc9f99b_1_31:notes"/>
          <p:cNvSpPr txBox="1"/>
          <p:nvPr>
            <p:ph idx="12" type="sldNum"/>
          </p:nvPr>
        </p:nvSpPr>
        <p:spPr>
          <a:xfrm>
            <a:off x="4278313" y="10156825"/>
            <a:ext cx="3268800" cy="522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eb4fc9f99b_0_278:notes"/>
          <p:cNvSpPr/>
          <p:nvPr>
            <p:ph idx="2" type="sldImg"/>
          </p:nvPr>
        </p:nvSpPr>
        <p:spPr>
          <a:xfrm>
            <a:off x="220663" y="812800"/>
            <a:ext cx="7104000" cy="3995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5" name="Google Shape;405;g2eb4fc9f99b_0_278:notes"/>
          <p:cNvSpPr txBox="1"/>
          <p:nvPr>
            <p:ph idx="1" type="body"/>
          </p:nvPr>
        </p:nvSpPr>
        <p:spPr>
          <a:xfrm>
            <a:off x="755650" y="5078413"/>
            <a:ext cx="6035700" cy="47991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360"/>
              </a:spcBef>
              <a:spcAft>
                <a:spcPts val="0"/>
              </a:spcAft>
              <a:buSzPts val="1400"/>
              <a:buNone/>
            </a:pPr>
            <a:r>
              <a:t/>
            </a:r>
            <a:endParaRPr/>
          </a:p>
        </p:txBody>
      </p:sp>
      <p:sp>
        <p:nvSpPr>
          <p:cNvPr id="406" name="Google Shape;406;g2eb4fc9f99b_0_278:notes"/>
          <p:cNvSpPr txBox="1"/>
          <p:nvPr>
            <p:ph idx="12" type="sldNum"/>
          </p:nvPr>
        </p:nvSpPr>
        <p:spPr>
          <a:xfrm>
            <a:off x="4278313" y="10156825"/>
            <a:ext cx="3268800" cy="522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eb4fc9f99b_0_13:notes"/>
          <p:cNvSpPr/>
          <p:nvPr>
            <p:ph idx="2" type="sldImg"/>
          </p:nvPr>
        </p:nvSpPr>
        <p:spPr>
          <a:xfrm>
            <a:off x="220663" y="812800"/>
            <a:ext cx="7104000" cy="3995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5" name="Google Shape;415;g2eb4fc9f99b_0_13:notes"/>
          <p:cNvSpPr txBox="1"/>
          <p:nvPr>
            <p:ph idx="1" type="body"/>
          </p:nvPr>
        </p:nvSpPr>
        <p:spPr>
          <a:xfrm>
            <a:off x="755650" y="5078413"/>
            <a:ext cx="6035700" cy="4799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16" name="Google Shape;416;g2eb4fc9f99b_0_13:notes"/>
          <p:cNvSpPr txBox="1"/>
          <p:nvPr>
            <p:ph idx="12" type="sldNum"/>
          </p:nvPr>
        </p:nvSpPr>
        <p:spPr>
          <a:xfrm>
            <a:off x="4278313" y="10156825"/>
            <a:ext cx="3268800" cy="52230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Clr>
                <a:srgbClr val="000000"/>
              </a:buClr>
              <a:buSzPts val="1400"/>
              <a:buFont typeface="Times New Roman"/>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eb4fc9f99b_0_36:notes"/>
          <p:cNvSpPr/>
          <p:nvPr>
            <p:ph idx="2" type="sldImg"/>
          </p:nvPr>
        </p:nvSpPr>
        <p:spPr>
          <a:xfrm>
            <a:off x="220663" y="812800"/>
            <a:ext cx="7104000" cy="3995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9" name="Google Shape;439;g2eb4fc9f99b_0_36:notes"/>
          <p:cNvSpPr txBox="1"/>
          <p:nvPr>
            <p:ph idx="1" type="body"/>
          </p:nvPr>
        </p:nvSpPr>
        <p:spPr>
          <a:xfrm>
            <a:off x="755650" y="5078413"/>
            <a:ext cx="6035700" cy="4799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40" name="Google Shape;440;g2eb4fc9f99b_0_36:notes"/>
          <p:cNvSpPr txBox="1"/>
          <p:nvPr>
            <p:ph idx="12" type="sldNum"/>
          </p:nvPr>
        </p:nvSpPr>
        <p:spPr>
          <a:xfrm>
            <a:off x="4278313" y="10156825"/>
            <a:ext cx="3268800" cy="52230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Clr>
                <a:srgbClr val="000000"/>
              </a:buClr>
              <a:buSzPts val="1400"/>
              <a:buFont typeface="Times New Roman"/>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eb4fc9f99b_0_592:notes"/>
          <p:cNvSpPr/>
          <p:nvPr>
            <p:ph idx="2" type="sldImg"/>
          </p:nvPr>
        </p:nvSpPr>
        <p:spPr>
          <a:xfrm>
            <a:off x="220204" y="812800"/>
            <a:ext cx="7104900" cy="3995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3" name="Google Shape;253;g2eb4fc9f99b_0_592:notes"/>
          <p:cNvSpPr txBox="1"/>
          <p:nvPr>
            <p:ph idx="1" type="body"/>
          </p:nvPr>
        </p:nvSpPr>
        <p:spPr>
          <a:xfrm>
            <a:off x="755650" y="5078413"/>
            <a:ext cx="6035700" cy="47991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360"/>
              </a:spcBef>
              <a:spcAft>
                <a:spcPts val="0"/>
              </a:spcAft>
              <a:buSzPts val="1400"/>
              <a:buNone/>
            </a:pPr>
            <a:r>
              <a:t/>
            </a:r>
            <a:endParaRPr/>
          </a:p>
        </p:txBody>
      </p:sp>
      <p:sp>
        <p:nvSpPr>
          <p:cNvPr id="254" name="Google Shape;254;g2eb4fc9f99b_0_592:notes"/>
          <p:cNvSpPr txBox="1"/>
          <p:nvPr>
            <p:ph idx="12" type="sldNum"/>
          </p:nvPr>
        </p:nvSpPr>
        <p:spPr>
          <a:xfrm>
            <a:off x="4278313" y="10156825"/>
            <a:ext cx="3268800" cy="522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eb4fc9f99b_0_100:notes"/>
          <p:cNvSpPr/>
          <p:nvPr>
            <p:ph idx="2" type="sldImg"/>
          </p:nvPr>
        </p:nvSpPr>
        <p:spPr>
          <a:xfrm>
            <a:off x="220663" y="812800"/>
            <a:ext cx="7104000" cy="3995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4" name="Google Shape;504;g2eb4fc9f99b_0_100:notes"/>
          <p:cNvSpPr txBox="1"/>
          <p:nvPr>
            <p:ph idx="1" type="body"/>
          </p:nvPr>
        </p:nvSpPr>
        <p:spPr>
          <a:xfrm>
            <a:off x="755650" y="5078413"/>
            <a:ext cx="6035700" cy="4799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505" name="Google Shape;505;g2eb4fc9f99b_0_100:notes"/>
          <p:cNvSpPr txBox="1"/>
          <p:nvPr>
            <p:ph idx="12" type="sldNum"/>
          </p:nvPr>
        </p:nvSpPr>
        <p:spPr>
          <a:xfrm>
            <a:off x="4278313" y="10156825"/>
            <a:ext cx="3268800" cy="52230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Clr>
                <a:srgbClr val="000000"/>
              </a:buClr>
              <a:buSzPts val="1400"/>
              <a:buFont typeface="Times New Roman"/>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eb4fc9f99b_0_114:notes"/>
          <p:cNvSpPr/>
          <p:nvPr>
            <p:ph idx="2" type="sldImg"/>
          </p:nvPr>
        </p:nvSpPr>
        <p:spPr>
          <a:xfrm>
            <a:off x="220663" y="812800"/>
            <a:ext cx="7104000" cy="3995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8" name="Google Shape;518;g2eb4fc9f99b_0_114:notes"/>
          <p:cNvSpPr txBox="1"/>
          <p:nvPr>
            <p:ph idx="1" type="body"/>
          </p:nvPr>
        </p:nvSpPr>
        <p:spPr>
          <a:xfrm>
            <a:off x="755650" y="5078413"/>
            <a:ext cx="6035700" cy="4799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519" name="Google Shape;519;g2eb4fc9f99b_0_114:notes"/>
          <p:cNvSpPr txBox="1"/>
          <p:nvPr>
            <p:ph idx="12" type="sldNum"/>
          </p:nvPr>
        </p:nvSpPr>
        <p:spPr>
          <a:xfrm>
            <a:off x="4278313" y="10156825"/>
            <a:ext cx="3268800" cy="52230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Clr>
                <a:srgbClr val="000000"/>
              </a:buClr>
              <a:buSzPts val="1400"/>
              <a:buFont typeface="Times New Roman"/>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eb4fc9f99b_0_577:notes"/>
          <p:cNvSpPr/>
          <p:nvPr>
            <p:ph idx="2" type="sldImg"/>
          </p:nvPr>
        </p:nvSpPr>
        <p:spPr>
          <a:xfrm>
            <a:off x="220663" y="812800"/>
            <a:ext cx="7104000" cy="3995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1" name="Google Shape;531;g2eb4fc9f99b_0_577:notes"/>
          <p:cNvSpPr txBox="1"/>
          <p:nvPr>
            <p:ph idx="1" type="body"/>
          </p:nvPr>
        </p:nvSpPr>
        <p:spPr>
          <a:xfrm>
            <a:off x="755650" y="5078413"/>
            <a:ext cx="6035700" cy="47991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360"/>
              </a:spcBef>
              <a:spcAft>
                <a:spcPts val="0"/>
              </a:spcAft>
              <a:buSzPts val="1400"/>
              <a:buNone/>
            </a:pPr>
            <a:r>
              <a:t/>
            </a:r>
            <a:endParaRPr/>
          </a:p>
        </p:txBody>
      </p:sp>
      <p:sp>
        <p:nvSpPr>
          <p:cNvPr id="532" name="Google Shape;532;g2eb4fc9f99b_0_577:notes"/>
          <p:cNvSpPr txBox="1"/>
          <p:nvPr>
            <p:ph idx="12" type="sldNum"/>
          </p:nvPr>
        </p:nvSpPr>
        <p:spPr>
          <a:xfrm>
            <a:off x="4278313" y="10156825"/>
            <a:ext cx="3268800" cy="522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eb4fc9f99b_0_353:notes"/>
          <p:cNvSpPr/>
          <p:nvPr>
            <p:ph idx="2" type="sldImg"/>
          </p:nvPr>
        </p:nvSpPr>
        <p:spPr>
          <a:xfrm>
            <a:off x="220663" y="812800"/>
            <a:ext cx="7104000" cy="3995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3" name="Google Shape;543;g2eb4fc9f99b_0_353:notes"/>
          <p:cNvSpPr txBox="1"/>
          <p:nvPr>
            <p:ph idx="1" type="body"/>
          </p:nvPr>
        </p:nvSpPr>
        <p:spPr>
          <a:xfrm>
            <a:off x="755650" y="5078413"/>
            <a:ext cx="6035700" cy="47991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360"/>
              </a:spcBef>
              <a:spcAft>
                <a:spcPts val="0"/>
              </a:spcAft>
              <a:buSzPts val="1400"/>
              <a:buNone/>
            </a:pPr>
            <a:r>
              <a:t/>
            </a:r>
            <a:endParaRPr/>
          </a:p>
        </p:txBody>
      </p:sp>
      <p:sp>
        <p:nvSpPr>
          <p:cNvPr id="544" name="Google Shape;544;g2eb4fc9f99b_0_353:notes"/>
          <p:cNvSpPr txBox="1"/>
          <p:nvPr>
            <p:ph idx="12" type="sldNum"/>
          </p:nvPr>
        </p:nvSpPr>
        <p:spPr>
          <a:xfrm>
            <a:off x="4278313" y="10156825"/>
            <a:ext cx="3268800" cy="522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0: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557" name="Google Shape;557;p10: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1: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563" name="Google Shape;563;p11: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2: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570" name="Google Shape;570;p12: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15: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577" name="Google Shape;577;p15: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6: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584" name="Google Shape;584;p26: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27: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591" name="Google Shape;591;p27: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eb4fc9f99b_0_885:notes"/>
          <p:cNvSpPr/>
          <p:nvPr>
            <p:ph idx="2" type="sldImg"/>
          </p:nvPr>
        </p:nvSpPr>
        <p:spPr>
          <a:xfrm>
            <a:off x="220204" y="812800"/>
            <a:ext cx="7104900" cy="3995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4" name="Google Shape;264;g2eb4fc9f99b_0_885:notes"/>
          <p:cNvSpPr txBox="1"/>
          <p:nvPr>
            <p:ph idx="1" type="body"/>
          </p:nvPr>
        </p:nvSpPr>
        <p:spPr>
          <a:xfrm>
            <a:off x="755650" y="5078413"/>
            <a:ext cx="6035700" cy="47991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360"/>
              </a:spcBef>
              <a:spcAft>
                <a:spcPts val="0"/>
              </a:spcAft>
              <a:buSzPts val="1400"/>
              <a:buNone/>
            </a:pPr>
            <a:r>
              <a:t/>
            </a:r>
            <a:endParaRPr/>
          </a:p>
        </p:txBody>
      </p:sp>
      <p:sp>
        <p:nvSpPr>
          <p:cNvPr id="265" name="Google Shape;265;g2eb4fc9f99b_0_885:notes"/>
          <p:cNvSpPr txBox="1"/>
          <p:nvPr>
            <p:ph idx="12" type="sldNum"/>
          </p:nvPr>
        </p:nvSpPr>
        <p:spPr>
          <a:xfrm>
            <a:off x="4278313" y="10156825"/>
            <a:ext cx="3268800" cy="522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28: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597" name="Google Shape;597;p28: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9: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604" name="Google Shape;604;p29: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30: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611" name="Google Shape;611;p30: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35:notes"/>
          <p:cNvSpPr/>
          <p:nvPr>
            <p:ph idx="2" type="sldImg"/>
          </p:nvPr>
        </p:nvSpPr>
        <p:spPr>
          <a:xfrm>
            <a:off x="220663" y="812800"/>
            <a:ext cx="7104062" cy="3995738"/>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8" name="Google Shape;618;p35:notes"/>
          <p:cNvSpPr txBox="1"/>
          <p:nvPr>
            <p:ph idx="1" type="body"/>
          </p:nvPr>
        </p:nvSpPr>
        <p:spPr>
          <a:xfrm>
            <a:off x="755650" y="5078413"/>
            <a:ext cx="6035675" cy="4799012"/>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360"/>
              </a:spcBef>
              <a:spcAft>
                <a:spcPts val="0"/>
              </a:spcAft>
              <a:buSzPts val="1400"/>
              <a:buNone/>
            </a:pPr>
            <a:r>
              <a:t/>
            </a:r>
            <a:endParaRPr/>
          </a:p>
        </p:txBody>
      </p:sp>
      <p:sp>
        <p:nvSpPr>
          <p:cNvPr id="619" name="Google Shape;619;p35:notes"/>
          <p:cNvSpPr txBox="1"/>
          <p:nvPr>
            <p:ph idx="12" type="sldNum"/>
          </p:nvPr>
        </p:nvSpPr>
        <p:spPr>
          <a:xfrm>
            <a:off x="4278313" y="10156825"/>
            <a:ext cx="3268662" cy="522288"/>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eb4fc9f99b_0_618:notes"/>
          <p:cNvSpPr/>
          <p:nvPr>
            <p:ph idx="2" type="sldImg"/>
          </p:nvPr>
        </p:nvSpPr>
        <p:spPr>
          <a:xfrm>
            <a:off x="220204" y="812800"/>
            <a:ext cx="7104900" cy="3995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7" name="Google Shape;287;g2eb4fc9f99b_0_618:notes"/>
          <p:cNvSpPr txBox="1"/>
          <p:nvPr>
            <p:ph idx="1" type="body"/>
          </p:nvPr>
        </p:nvSpPr>
        <p:spPr>
          <a:xfrm>
            <a:off x="755650" y="5078413"/>
            <a:ext cx="6035700" cy="47991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360"/>
              </a:spcBef>
              <a:spcAft>
                <a:spcPts val="0"/>
              </a:spcAft>
              <a:buSzPts val="1400"/>
              <a:buNone/>
            </a:pPr>
            <a:r>
              <a:t/>
            </a:r>
            <a:endParaRPr/>
          </a:p>
        </p:txBody>
      </p:sp>
      <p:sp>
        <p:nvSpPr>
          <p:cNvPr id="288" name="Google Shape;288;g2eb4fc9f99b_0_618:notes"/>
          <p:cNvSpPr txBox="1"/>
          <p:nvPr>
            <p:ph idx="12" type="sldNum"/>
          </p:nvPr>
        </p:nvSpPr>
        <p:spPr>
          <a:xfrm>
            <a:off x="4278313" y="10156825"/>
            <a:ext cx="3268800" cy="522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eb4fc9f99b_0_960:notes"/>
          <p:cNvSpPr/>
          <p:nvPr>
            <p:ph idx="2" type="sldImg"/>
          </p:nvPr>
        </p:nvSpPr>
        <p:spPr>
          <a:xfrm>
            <a:off x="220204" y="812800"/>
            <a:ext cx="7104900" cy="3995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0" name="Google Shape;300;g2eb4fc9f99b_0_960:notes"/>
          <p:cNvSpPr txBox="1"/>
          <p:nvPr>
            <p:ph idx="1" type="body"/>
          </p:nvPr>
        </p:nvSpPr>
        <p:spPr>
          <a:xfrm>
            <a:off x="755650" y="5078413"/>
            <a:ext cx="6035700" cy="47991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360"/>
              </a:spcBef>
              <a:spcAft>
                <a:spcPts val="0"/>
              </a:spcAft>
              <a:buSzPts val="1400"/>
              <a:buNone/>
            </a:pPr>
            <a:r>
              <a:t/>
            </a:r>
            <a:endParaRPr/>
          </a:p>
        </p:txBody>
      </p:sp>
      <p:sp>
        <p:nvSpPr>
          <p:cNvPr id="301" name="Google Shape;301;g2eb4fc9f99b_0_960:notes"/>
          <p:cNvSpPr txBox="1"/>
          <p:nvPr>
            <p:ph idx="12" type="sldNum"/>
          </p:nvPr>
        </p:nvSpPr>
        <p:spPr>
          <a:xfrm>
            <a:off x="4278313" y="10156825"/>
            <a:ext cx="3268800" cy="522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eb4fc9f99b_0_968:notes"/>
          <p:cNvSpPr/>
          <p:nvPr>
            <p:ph idx="2" type="sldImg"/>
          </p:nvPr>
        </p:nvSpPr>
        <p:spPr>
          <a:xfrm>
            <a:off x="221791" y="812800"/>
            <a:ext cx="7101900" cy="3995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4" name="Google Shape;314;g2eb4fc9f99b_0_968:notes"/>
          <p:cNvSpPr txBox="1"/>
          <p:nvPr>
            <p:ph idx="1" type="body"/>
          </p:nvPr>
        </p:nvSpPr>
        <p:spPr>
          <a:xfrm>
            <a:off x="755650" y="5078413"/>
            <a:ext cx="6035700" cy="4799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15" name="Google Shape;315;g2eb4fc9f99b_0_968:notes"/>
          <p:cNvSpPr txBox="1"/>
          <p:nvPr>
            <p:ph idx="12" type="sldNum"/>
          </p:nvPr>
        </p:nvSpPr>
        <p:spPr>
          <a:xfrm>
            <a:off x="4278313" y="10156825"/>
            <a:ext cx="3268800" cy="522300"/>
          </a:xfrm>
          <a:prstGeom prst="rect">
            <a:avLst/>
          </a:prstGeom>
          <a:noFill/>
          <a:ln>
            <a:noFill/>
          </a:ln>
        </p:spPr>
        <p:txBody>
          <a:bodyPr anchorCtr="0" anchor="b" bIns="0" lIns="0" spcFirstLastPara="1" rIns="0" wrap="square" tIns="0">
            <a:noAutofit/>
          </a:bodyPr>
          <a:lstStyle/>
          <a:p>
            <a:pPr indent="0" lvl="0" marL="0" rtl="0" algn="r">
              <a:lnSpc>
                <a:spcPct val="93000"/>
              </a:lnSpc>
              <a:spcBef>
                <a:spcPts val="0"/>
              </a:spcBef>
              <a:spcAft>
                <a:spcPts val="0"/>
              </a:spcAft>
              <a:buClr>
                <a:srgbClr val="000000"/>
              </a:buClr>
              <a:buSzPts val="1400"/>
              <a:buFont typeface="Times New Roman"/>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25" name="Google Shape;325;p2: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32" name="Google Shape;332;p3: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notes"/>
          <p:cNvSpPr txBox="1"/>
          <p:nvPr>
            <p:ph idx="1" type="body"/>
          </p:nvPr>
        </p:nvSpPr>
        <p:spPr>
          <a:xfrm>
            <a:off x="755650" y="5078413"/>
            <a:ext cx="6035675" cy="4799012"/>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39" name="Google Shape;339;p4:notes"/>
          <p:cNvSpPr/>
          <p:nvPr>
            <p:ph idx="2" type="sldImg"/>
          </p:nvPr>
        </p:nvSpPr>
        <p:spPr>
          <a:xfrm>
            <a:off x="1106488" y="812800"/>
            <a:ext cx="5332412" cy="39957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4"/>
          <p:cNvSpPr txBox="1"/>
          <p:nvPr>
            <p:ph type="title"/>
          </p:nvPr>
        </p:nvSpPr>
        <p:spPr>
          <a:xfrm>
            <a:off x="838200" y="365125"/>
            <a:ext cx="10502900" cy="1312863"/>
          </a:xfrm>
          <a:prstGeom prst="rect">
            <a:avLst/>
          </a:prstGeom>
          <a:noFill/>
          <a:ln>
            <a:noFill/>
          </a:ln>
        </p:spPr>
        <p:txBody>
          <a:bodyPr anchorCtr="0" anchor="t"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24" name="Google Shape;24;p14"/>
          <p:cNvSpPr txBox="1"/>
          <p:nvPr>
            <p:ph idx="1" type="body"/>
          </p:nvPr>
        </p:nvSpPr>
        <p:spPr>
          <a:xfrm>
            <a:off x="838200" y="1825625"/>
            <a:ext cx="10502900" cy="4338638"/>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228600" lvl="5" marL="2743200" algn="l">
              <a:lnSpc>
                <a:spcPct val="92000"/>
              </a:lnSpc>
              <a:spcBef>
                <a:spcPts val="288"/>
              </a:spcBef>
              <a:spcAft>
                <a:spcPts val="0"/>
              </a:spcAft>
              <a:buSzPts val="1400"/>
              <a:buNone/>
              <a:defRPr/>
            </a:lvl6pPr>
            <a:lvl7pPr indent="-228600" lvl="6" marL="3200400" algn="l">
              <a:lnSpc>
                <a:spcPct val="92000"/>
              </a:lnSpc>
              <a:spcBef>
                <a:spcPts val="288"/>
              </a:spcBef>
              <a:spcAft>
                <a:spcPts val="0"/>
              </a:spcAft>
              <a:buSzPts val="1400"/>
              <a:buNone/>
              <a:defRPr/>
            </a:lvl7pPr>
            <a:lvl8pPr indent="-228600" lvl="7" marL="3657600" algn="l">
              <a:lnSpc>
                <a:spcPct val="92000"/>
              </a:lnSpc>
              <a:spcBef>
                <a:spcPts val="288"/>
              </a:spcBef>
              <a:spcAft>
                <a:spcPts val="0"/>
              </a:spcAft>
              <a:buSzPts val="1400"/>
              <a:buNone/>
              <a:defRPr/>
            </a:lvl8pPr>
            <a:lvl9pPr indent="-228600" lvl="8" marL="4114800" algn="l">
              <a:lnSpc>
                <a:spcPct val="92000"/>
              </a:lnSpc>
              <a:spcBef>
                <a:spcPts val="288"/>
              </a:spcBef>
              <a:spcAft>
                <a:spcPts val="288"/>
              </a:spcAft>
              <a:buSzPts val="1400"/>
              <a:buNone/>
              <a:defRPr/>
            </a:lvl9pPr>
          </a:lstStyle>
          <a:p/>
        </p:txBody>
      </p:sp>
      <p:sp>
        <p:nvSpPr>
          <p:cNvPr id="25" name="Google Shape;25;p14"/>
          <p:cNvSpPr txBox="1"/>
          <p:nvPr>
            <p:ph idx="10" type="dt"/>
          </p:nvPr>
        </p:nvSpPr>
        <p:spPr>
          <a:xfrm>
            <a:off x="838200" y="6356350"/>
            <a:ext cx="2730500" cy="352425"/>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8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4"/>
          <p:cNvSpPr txBox="1"/>
          <p:nvPr>
            <p:ph idx="12" type="sldNum"/>
          </p:nvPr>
        </p:nvSpPr>
        <p:spPr>
          <a:xfrm>
            <a:off x="8610600" y="6356350"/>
            <a:ext cx="2730500" cy="352425"/>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23"/>
          <p:cNvSpPr txBox="1"/>
          <p:nvPr>
            <p:ph type="title"/>
          </p:nvPr>
        </p:nvSpPr>
        <p:spPr>
          <a:xfrm>
            <a:off x="838200" y="365125"/>
            <a:ext cx="10502900" cy="1312863"/>
          </a:xfrm>
          <a:prstGeom prst="rect">
            <a:avLst/>
          </a:prstGeom>
          <a:noFill/>
          <a:ln>
            <a:noFill/>
          </a:ln>
        </p:spPr>
        <p:txBody>
          <a:bodyPr anchorCtr="0" anchor="t"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71" name="Google Shape;71;p23"/>
          <p:cNvSpPr txBox="1"/>
          <p:nvPr>
            <p:ph idx="1" type="body"/>
          </p:nvPr>
        </p:nvSpPr>
        <p:spPr>
          <a:xfrm rot="5400000">
            <a:off x="3920331" y="-1256506"/>
            <a:ext cx="4338638" cy="10502900"/>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228600" lvl="5" marL="2743200" algn="l">
              <a:lnSpc>
                <a:spcPct val="92000"/>
              </a:lnSpc>
              <a:spcBef>
                <a:spcPts val="288"/>
              </a:spcBef>
              <a:spcAft>
                <a:spcPts val="0"/>
              </a:spcAft>
              <a:buSzPts val="1400"/>
              <a:buNone/>
              <a:defRPr/>
            </a:lvl6pPr>
            <a:lvl7pPr indent="-228600" lvl="6" marL="3200400" algn="l">
              <a:lnSpc>
                <a:spcPct val="92000"/>
              </a:lnSpc>
              <a:spcBef>
                <a:spcPts val="288"/>
              </a:spcBef>
              <a:spcAft>
                <a:spcPts val="0"/>
              </a:spcAft>
              <a:buSzPts val="1400"/>
              <a:buNone/>
              <a:defRPr/>
            </a:lvl7pPr>
            <a:lvl8pPr indent="-228600" lvl="7" marL="3657600" algn="l">
              <a:lnSpc>
                <a:spcPct val="92000"/>
              </a:lnSpc>
              <a:spcBef>
                <a:spcPts val="288"/>
              </a:spcBef>
              <a:spcAft>
                <a:spcPts val="0"/>
              </a:spcAft>
              <a:buSzPts val="1400"/>
              <a:buNone/>
              <a:defRPr/>
            </a:lvl8pPr>
            <a:lvl9pPr indent="-228600" lvl="8" marL="4114800" algn="l">
              <a:lnSpc>
                <a:spcPct val="92000"/>
              </a:lnSpc>
              <a:spcBef>
                <a:spcPts val="288"/>
              </a:spcBef>
              <a:spcAft>
                <a:spcPts val="288"/>
              </a:spcAft>
              <a:buSzPts val="1400"/>
              <a:buNone/>
              <a:defRPr/>
            </a:lvl9pPr>
          </a:lstStyle>
          <a:p/>
        </p:txBody>
      </p:sp>
      <p:sp>
        <p:nvSpPr>
          <p:cNvPr id="72" name="Google Shape;72;p23"/>
          <p:cNvSpPr txBox="1"/>
          <p:nvPr>
            <p:ph idx="10" type="dt"/>
          </p:nvPr>
        </p:nvSpPr>
        <p:spPr>
          <a:xfrm>
            <a:off x="838200" y="6356350"/>
            <a:ext cx="2730500" cy="352425"/>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8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8610600" y="6356350"/>
            <a:ext cx="2730500" cy="352425"/>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28669" y="1951832"/>
            <a:ext cx="5799138" cy="2625725"/>
          </a:xfrm>
          <a:prstGeom prst="rect">
            <a:avLst/>
          </a:prstGeom>
          <a:noFill/>
          <a:ln>
            <a:noFill/>
          </a:ln>
        </p:spPr>
        <p:txBody>
          <a:bodyPr anchorCtr="0" anchor="t"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76" name="Google Shape;76;p24"/>
          <p:cNvSpPr txBox="1"/>
          <p:nvPr>
            <p:ph idx="1" type="body"/>
          </p:nvPr>
        </p:nvSpPr>
        <p:spPr>
          <a:xfrm rot="5400000">
            <a:off x="1801019" y="-597694"/>
            <a:ext cx="5799138" cy="7724775"/>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228600" lvl="5" marL="2743200" algn="l">
              <a:lnSpc>
                <a:spcPct val="92000"/>
              </a:lnSpc>
              <a:spcBef>
                <a:spcPts val="288"/>
              </a:spcBef>
              <a:spcAft>
                <a:spcPts val="0"/>
              </a:spcAft>
              <a:buSzPts val="1400"/>
              <a:buNone/>
              <a:defRPr/>
            </a:lvl6pPr>
            <a:lvl7pPr indent="-228600" lvl="6" marL="3200400" algn="l">
              <a:lnSpc>
                <a:spcPct val="92000"/>
              </a:lnSpc>
              <a:spcBef>
                <a:spcPts val="288"/>
              </a:spcBef>
              <a:spcAft>
                <a:spcPts val="0"/>
              </a:spcAft>
              <a:buSzPts val="1400"/>
              <a:buNone/>
              <a:defRPr/>
            </a:lvl7pPr>
            <a:lvl8pPr indent="-228600" lvl="7" marL="3657600" algn="l">
              <a:lnSpc>
                <a:spcPct val="92000"/>
              </a:lnSpc>
              <a:spcBef>
                <a:spcPts val="288"/>
              </a:spcBef>
              <a:spcAft>
                <a:spcPts val="0"/>
              </a:spcAft>
              <a:buSzPts val="1400"/>
              <a:buNone/>
              <a:defRPr/>
            </a:lvl8pPr>
            <a:lvl9pPr indent="-228600" lvl="8" marL="4114800" algn="l">
              <a:lnSpc>
                <a:spcPct val="92000"/>
              </a:lnSpc>
              <a:spcBef>
                <a:spcPts val="288"/>
              </a:spcBef>
              <a:spcAft>
                <a:spcPts val="288"/>
              </a:spcAft>
              <a:buSzPts val="1400"/>
              <a:buNone/>
              <a:defRPr/>
            </a:lvl9pPr>
          </a:lstStyle>
          <a:p/>
        </p:txBody>
      </p:sp>
      <p:sp>
        <p:nvSpPr>
          <p:cNvPr id="77" name="Google Shape;77;p24"/>
          <p:cNvSpPr txBox="1"/>
          <p:nvPr>
            <p:ph idx="10" type="dt"/>
          </p:nvPr>
        </p:nvSpPr>
        <p:spPr>
          <a:xfrm>
            <a:off x="838200" y="6356350"/>
            <a:ext cx="2730500" cy="352425"/>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8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2" type="sldNum"/>
          </p:nvPr>
        </p:nvSpPr>
        <p:spPr>
          <a:xfrm>
            <a:off x="8610600" y="6356350"/>
            <a:ext cx="2730500" cy="352425"/>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85" name="Shape 85"/>
        <p:cNvGrpSpPr/>
        <p:nvPr/>
      </p:nvGrpSpPr>
      <p:grpSpPr>
        <a:xfrm>
          <a:off x="0" y="0"/>
          <a:ext cx="0" cy="0"/>
          <a:chOff x="0" y="0"/>
          <a:chExt cx="0" cy="0"/>
        </a:xfrm>
      </p:grpSpPr>
      <p:sp>
        <p:nvSpPr>
          <p:cNvPr id="86" name="Google Shape;86;p32"/>
          <p:cNvSpPr/>
          <p:nvPr/>
        </p:nvSpPr>
        <p:spPr>
          <a:xfrm>
            <a:off x="0" y="761997"/>
            <a:ext cx="9142810" cy="5334007"/>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 name="Google Shape;87;p32"/>
          <p:cNvSpPr/>
          <p:nvPr/>
        </p:nvSpPr>
        <p:spPr>
          <a:xfrm>
            <a:off x="9271470" y="761997"/>
            <a:ext cx="2925702" cy="5334007"/>
          </a:xfrm>
          <a:prstGeom prst="rect">
            <a:avLst/>
          </a:prstGeom>
          <a:solidFill>
            <a:srgbClr val="C8C8C8">
              <a:alpha val="4980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32"/>
          <p:cNvSpPr txBox="1"/>
          <p:nvPr>
            <p:ph type="title"/>
          </p:nvPr>
        </p:nvSpPr>
        <p:spPr>
          <a:xfrm>
            <a:off x="1069987" y="1298447"/>
            <a:ext cx="7316154" cy="3255268"/>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FFFFFF"/>
              </a:buClr>
              <a:buSzPts val="5900"/>
              <a:buFont typeface="Corbel"/>
              <a:buNone/>
              <a:defRPr sz="59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89" name="Google Shape;89;p32"/>
          <p:cNvSpPr txBox="1"/>
          <p:nvPr>
            <p:ph idx="1" type="body"/>
          </p:nvPr>
        </p:nvSpPr>
        <p:spPr>
          <a:xfrm>
            <a:off x="1100159" y="4670246"/>
            <a:ext cx="7316154" cy="914403"/>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Clr>
                <a:srgbClr val="FCECD5"/>
              </a:buClr>
              <a:buSzPts val="2200"/>
              <a:buFont typeface="Corbel"/>
              <a:buNone/>
              <a:defRPr sz="2200">
                <a:solidFill>
                  <a:srgbClr val="FCECD5"/>
                </a:solidFill>
              </a:defRPr>
            </a:lvl1pPr>
            <a:lvl2pPr indent="-228600" lvl="1" marL="914400" algn="l">
              <a:lnSpc>
                <a:spcPct val="90000"/>
              </a:lnSpc>
              <a:spcBef>
                <a:spcPts val="1200"/>
              </a:spcBef>
              <a:spcAft>
                <a:spcPts val="0"/>
              </a:spcAft>
              <a:buClr>
                <a:srgbClr val="FCECD5"/>
              </a:buClr>
              <a:buSzPts val="2200"/>
              <a:buFont typeface="Corbel"/>
              <a:buNone/>
              <a:defRPr sz="2200">
                <a:solidFill>
                  <a:srgbClr val="FCECD5"/>
                </a:solidFill>
              </a:defRPr>
            </a:lvl2pPr>
            <a:lvl3pPr indent="-228600" lvl="2" marL="1371600" algn="l">
              <a:lnSpc>
                <a:spcPct val="90000"/>
              </a:lnSpc>
              <a:spcBef>
                <a:spcPts val="1200"/>
              </a:spcBef>
              <a:spcAft>
                <a:spcPts val="0"/>
              </a:spcAft>
              <a:buClr>
                <a:srgbClr val="FCECD5"/>
              </a:buClr>
              <a:buSzPts val="2200"/>
              <a:buFont typeface="Corbel"/>
              <a:buNone/>
              <a:defRPr sz="2200">
                <a:solidFill>
                  <a:srgbClr val="FCECD5"/>
                </a:solidFill>
              </a:defRPr>
            </a:lvl3pPr>
            <a:lvl4pPr indent="-228600" lvl="3" marL="1828800" algn="l">
              <a:lnSpc>
                <a:spcPct val="90000"/>
              </a:lnSpc>
              <a:spcBef>
                <a:spcPts val="1200"/>
              </a:spcBef>
              <a:spcAft>
                <a:spcPts val="0"/>
              </a:spcAft>
              <a:buClr>
                <a:srgbClr val="FCECD5"/>
              </a:buClr>
              <a:buSzPts val="2200"/>
              <a:buFont typeface="Corbel"/>
              <a:buNone/>
              <a:defRPr sz="2200">
                <a:solidFill>
                  <a:srgbClr val="FCECD5"/>
                </a:solidFill>
              </a:defRPr>
            </a:lvl4pPr>
            <a:lvl5pPr indent="-228600" lvl="4" marL="2286000" algn="l">
              <a:lnSpc>
                <a:spcPct val="90000"/>
              </a:lnSpc>
              <a:spcBef>
                <a:spcPts val="1200"/>
              </a:spcBef>
              <a:spcAft>
                <a:spcPts val="0"/>
              </a:spcAft>
              <a:buClr>
                <a:srgbClr val="FCECD5"/>
              </a:buClr>
              <a:buSzPts val="2200"/>
              <a:buFont typeface="Corbel"/>
              <a:buNone/>
              <a:defRPr sz="2200">
                <a:solidFill>
                  <a:srgbClr val="FCECD5"/>
                </a:solidFill>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90" name="Google Shape;90;p32"/>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91" name="Shape 91"/>
        <p:cNvGrpSpPr/>
        <p:nvPr/>
      </p:nvGrpSpPr>
      <p:grpSpPr>
        <a:xfrm>
          <a:off x="0" y="0"/>
          <a:ext cx="0" cy="0"/>
          <a:chOff x="0" y="0"/>
          <a:chExt cx="0" cy="0"/>
        </a:xfrm>
      </p:grpSpPr>
      <p:sp>
        <p:nvSpPr>
          <p:cNvPr id="92" name="Google Shape;92;p33"/>
          <p:cNvSpPr txBox="1"/>
          <p:nvPr>
            <p:ph type="title"/>
          </p:nvPr>
        </p:nvSpPr>
        <p:spPr>
          <a:xfrm>
            <a:off x="252952" y="1123837"/>
            <a:ext cx="2947866" cy="460118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93" name="Google Shape;93;p33"/>
          <p:cNvSpPr txBox="1"/>
          <p:nvPr>
            <p:ph idx="1" type="body"/>
          </p:nvPr>
        </p:nvSpPr>
        <p:spPr>
          <a:xfrm>
            <a:off x="3869772" y="864109"/>
            <a:ext cx="7316154" cy="51206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94" name="Google Shape;94;p33"/>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95" name="Shape 95"/>
        <p:cNvGrpSpPr/>
        <p:nvPr/>
      </p:nvGrpSpPr>
      <p:grpSpPr>
        <a:xfrm>
          <a:off x="0" y="0"/>
          <a:ext cx="0" cy="0"/>
          <a:chOff x="0" y="0"/>
          <a:chExt cx="0" cy="0"/>
        </a:xfrm>
      </p:grpSpPr>
      <p:sp>
        <p:nvSpPr>
          <p:cNvPr id="96" name="Google Shape;96;p38"/>
          <p:cNvSpPr txBox="1"/>
          <p:nvPr>
            <p:ph type="title"/>
          </p:nvPr>
        </p:nvSpPr>
        <p:spPr>
          <a:xfrm>
            <a:off x="3868414" y="1298447"/>
            <a:ext cx="7316156" cy="3255268"/>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595959"/>
              </a:buClr>
              <a:buSzPts val="5900"/>
              <a:buFont typeface="Corbel"/>
              <a:buNone/>
              <a:defRPr sz="5900">
                <a:solidFill>
                  <a:srgbClr val="595959"/>
                </a:solidFill>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97" name="Google Shape;97;p38"/>
          <p:cNvSpPr txBox="1"/>
          <p:nvPr>
            <p:ph idx="1" type="body"/>
          </p:nvPr>
        </p:nvSpPr>
        <p:spPr>
          <a:xfrm>
            <a:off x="3886706" y="4672585"/>
            <a:ext cx="7316153" cy="914403"/>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Clr>
                <a:srgbClr val="595959"/>
              </a:buClr>
              <a:buSzPts val="2200"/>
              <a:buFont typeface="Corbel"/>
              <a:buNone/>
              <a:defRPr sz="2200"/>
            </a:lvl1pPr>
            <a:lvl2pPr indent="-228600" lvl="1" marL="914400" algn="l">
              <a:lnSpc>
                <a:spcPct val="90000"/>
              </a:lnSpc>
              <a:spcBef>
                <a:spcPts val="1200"/>
              </a:spcBef>
              <a:spcAft>
                <a:spcPts val="0"/>
              </a:spcAft>
              <a:buClr>
                <a:srgbClr val="595959"/>
              </a:buClr>
              <a:buSzPts val="2200"/>
              <a:buFont typeface="Corbel"/>
              <a:buNone/>
              <a:defRPr sz="2200"/>
            </a:lvl2pPr>
            <a:lvl3pPr indent="-228600" lvl="2" marL="1371600" algn="l">
              <a:lnSpc>
                <a:spcPct val="90000"/>
              </a:lnSpc>
              <a:spcBef>
                <a:spcPts val="1200"/>
              </a:spcBef>
              <a:spcAft>
                <a:spcPts val="0"/>
              </a:spcAft>
              <a:buClr>
                <a:srgbClr val="595959"/>
              </a:buClr>
              <a:buSzPts val="2200"/>
              <a:buFont typeface="Corbel"/>
              <a:buNone/>
              <a:defRPr sz="2200"/>
            </a:lvl3pPr>
            <a:lvl4pPr indent="-228600" lvl="3" marL="1828800" algn="l">
              <a:lnSpc>
                <a:spcPct val="90000"/>
              </a:lnSpc>
              <a:spcBef>
                <a:spcPts val="1200"/>
              </a:spcBef>
              <a:spcAft>
                <a:spcPts val="0"/>
              </a:spcAft>
              <a:buClr>
                <a:srgbClr val="595959"/>
              </a:buClr>
              <a:buSzPts val="2200"/>
              <a:buFont typeface="Corbel"/>
              <a:buNone/>
              <a:defRPr sz="2200"/>
            </a:lvl4pPr>
            <a:lvl5pPr indent="-228600" lvl="4" marL="2286000" algn="l">
              <a:lnSpc>
                <a:spcPct val="90000"/>
              </a:lnSpc>
              <a:spcBef>
                <a:spcPts val="1200"/>
              </a:spcBef>
              <a:spcAft>
                <a:spcPts val="0"/>
              </a:spcAft>
              <a:buClr>
                <a:srgbClr val="595959"/>
              </a:buClr>
              <a:buSzPts val="2200"/>
              <a:buFont typeface="Corbel"/>
              <a:buNone/>
              <a:defRPr sz="2200"/>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98" name="Google Shape;98;p38"/>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9" name="Shape 99"/>
        <p:cNvGrpSpPr/>
        <p:nvPr/>
      </p:nvGrpSpPr>
      <p:grpSpPr>
        <a:xfrm>
          <a:off x="0" y="0"/>
          <a:ext cx="0" cy="0"/>
          <a:chOff x="0" y="0"/>
          <a:chExt cx="0" cy="0"/>
        </a:xfrm>
      </p:grpSpPr>
      <p:sp>
        <p:nvSpPr>
          <p:cNvPr id="100" name="Google Shape;100;p39"/>
          <p:cNvSpPr txBox="1"/>
          <p:nvPr>
            <p:ph type="title"/>
          </p:nvPr>
        </p:nvSpPr>
        <p:spPr>
          <a:xfrm>
            <a:off x="252952" y="1123837"/>
            <a:ext cx="2947866" cy="460118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01" name="Google Shape;101;p39"/>
          <p:cNvSpPr txBox="1"/>
          <p:nvPr>
            <p:ph idx="1" type="body"/>
          </p:nvPr>
        </p:nvSpPr>
        <p:spPr>
          <a:xfrm>
            <a:off x="3868414" y="868681"/>
            <a:ext cx="3475177" cy="51206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02" name="Google Shape;102;p39"/>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3" name="Shape 103"/>
        <p:cNvGrpSpPr/>
        <p:nvPr/>
      </p:nvGrpSpPr>
      <p:grpSpPr>
        <a:xfrm>
          <a:off x="0" y="0"/>
          <a:ext cx="0" cy="0"/>
          <a:chOff x="0" y="0"/>
          <a:chExt cx="0" cy="0"/>
        </a:xfrm>
      </p:grpSpPr>
      <p:sp>
        <p:nvSpPr>
          <p:cNvPr id="104" name="Google Shape;104;p41"/>
          <p:cNvSpPr txBox="1"/>
          <p:nvPr>
            <p:ph type="title"/>
          </p:nvPr>
        </p:nvSpPr>
        <p:spPr>
          <a:xfrm>
            <a:off x="252952" y="1123837"/>
            <a:ext cx="2947866" cy="460118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05" name="Google Shape;105;p41"/>
          <p:cNvSpPr txBox="1"/>
          <p:nvPr>
            <p:ph idx="1" type="body"/>
          </p:nvPr>
        </p:nvSpPr>
        <p:spPr>
          <a:xfrm>
            <a:off x="3868414" y="1023586"/>
            <a:ext cx="3475177" cy="807723"/>
          </a:xfrm>
          <a:prstGeom prst="rect">
            <a:avLst/>
          </a:prstGeom>
          <a:noFill/>
          <a:ln>
            <a:noFill/>
          </a:ln>
        </p:spPr>
        <p:txBody>
          <a:bodyPr anchorCtr="0" anchor="b" bIns="45700" lIns="45700" spcFirstLastPara="1" rIns="45700" wrap="square" tIns="45700">
            <a:normAutofit/>
          </a:bodyPr>
          <a:lstStyle>
            <a:lvl1pPr indent="-228600" lvl="0" marL="457200" algn="l">
              <a:lnSpc>
                <a:spcPct val="90000"/>
              </a:lnSpc>
              <a:spcBef>
                <a:spcPts val="0"/>
              </a:spcBef>
              <a:spcAft>
                <a:spcPts val="0"/>
              </a:spcAft>
              <a:buClr>
                <a:srgbClr val="595959"/>
              </a:buClr>
              <a:buSzPts val="1800"/>
              <a:buNone/>
              <a:defRPr/>
            </a:lvl1pPr>
            <a:lvl2pPr indent="-228600" lvl="1" marL="914400" algn="l">
              <a:lnSpc>
                <a:spcPct val="90000"/>
              </a:lnSpc>
              <a:spcBef>
                <a:spcPts val="0"/>
              </a:spcBef>
              <a:spcAft>
                <a:spcPts val="0"/>
              </a:spcAft>
              <a:buClr>
                <a:srgbClr val="595959"/>
              </a:buClr>
              <a:buSzPts val="1800"/>
              <a:buNone/>
              <a:defRPr/>
            </a:lvl2pPr>
            <a:lvl3pPr indent="-228600" lvl="2" marL="1371600" algn="l">
              <a:lnSpc>
                <a:spcPct val="90000"/>
              </a:lnSpc>
              <a:spcBef>
                <a:spcPts val="0"/>
              </a:spcBef>
              <a:spcAft>
                <a:spcPts val="0"/>
              </a:spcAft>
              <a:buClr>
                <a:srgbClr val="595959"/>
              </a:buClr>
              <a:buSzPts val="1800"/>
              <a:buNone/>
              <a:defRPr/>
            </a:lvl3pPr>
            <a:lvl4pPr indent="-228600" lvl="3" marL="1828800" algn="l">
              <a:lnSpc>
                <a:spcPct val="90000"/>
              </a:lnSpc>
              <a:spcBef>
                <a:spcPts val="0"/>
              </a:spcBef>
              <a:spcAft>
                <a:spcPts val="0"/>
              </a:spcAft>
              <a:buClr>
                <a:srgbClr val="595959"/>
              </a:buClr>
              <a:buSzPts val="1800"/>
              <a:buNone/>
              <a:defRPr/>
            </a:lvl4pPr>
            <a:lvl5pPr indent="-228600" lvl="4" marL="2286000" algn="l">
              <a:lnSpc>
                <a:spcPct val="90000"/>
              </a:lnSpc>
              <a:spcBef>
                <a:spcPts val="0"/>
              </a:spcBef>
              <a:spcAft>
                <a:spcPts val="0"/>
              </a:spcAft>
              <a:buClr>
                <a:srgbClr val="595959"/>
              </a:buClr>
              <a:buSzPts val="1800"/>
              <a:buNone/>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06" name="Google Shape;106;p41"/>
          <p:cNvSpPr txBox="1"/>
          <p:nvPr>
            <p:ph idx="2" type="body"/>
          </p:nvPr>
        </p:nvSpPr>
        <p:spPr>
          <a:xfrm>
            <a:off x="7819482" y="1023585"/>
            <a:ext cx="3475174" cy="813172"/>
          </a:xfrm>
          <a:prstGeom prst="rect">
            <a:avLst/>
          </a:prstGeom>
          <a:noFill/>
          <a:ln>
            <a:noFill/>
          </a:ln>
        </p:spPr>
        <p:txBody>
          <a:bodyPr anchorCtr="0" anchor="b"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07" name="Google Shape;107;p41"/>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08" name="Shape 108"/>
        <p:cNvGrpSpPr/>
        <p:nvPr/>
      </p:nvGrpSpPr>
      <p:grpSpPr>
        <a:xfrm>
          <a:off x="0" y="0"/>
          <a:ext cx="0" cy="0"/>
          <a:chOff x="0" y="0"/>
          <a:chExt cx="0" cy="0"/>
        </a:xfrm>
      </p:grpSpPr>
      <p:sp>
        <p:nvSpPr>
          <p:cNvPr id="109" name="Google Shape;109;p42"/>
          <p:cNvSpPr txBox="1"/>
          <p:nvPr>
            <p:ph type="title"/>
          </p:nvPr>
        </p:nvSpPr>
        <p:spPr>
          <a:xfrm>
            <a:off x="252952" y="1123837"/>
            <a:ext cx="2947866" cy="460118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10" name="Google Shape;110;p42"/>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11" name="Shape 111"/>
        <p:cNvGrpSpPr/>
        <p:nvPr/>
      </p:nvGrpSpPr>
      <p:grpSpPr>
        <a:xfrm>
          <a:off x="0" y="0"/>
          <a:ext cx="0" cy="0"/>
          <a:chOff x="0" y="0"/>
          <a:chExt cx="0" cy="0"/>
        </a:xfrm>
      </p:grpSpPr>
      <p:sp>
        <p:nvSpPr>
          <p:cNvPr id="112" name="Google Shape;112;p43"/>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3" name="Shape 113"/>
        <p:cNvGrpSpPr/>
        <p:nvPr/>
      </p:nvGrpSpPr>
      <p:grpSpPr>
        <a:xfrm>
          <a:off x="0" y="0"/>
          <a:ext cx="0" cy="0"/>
          <a:chOff x="0" y="0"/>
          <a:chExt cx="0" cy="0"/>
        </a:xfrm>
      </p:grpSpPr>
      <p:sp>
        <p:nvSpPr>
          <p:cNvPr id="114" name="Google Shape;114;p44"/>
          <p:cNvSpPr txBox="1"/>
          <p:nvPr>
            <p:ph type="title"/>
          </p:nvPr>
        </p:nvSpPr>
        <p:spPr>
          <a:xfrm>
            <a:off x="256065" y="1143000"/>
            <a:ext cx="2835010" cy="2377440"/>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FFFFFF"/>
              </a:buClr>
              <a:buSzPts val="3200"/>
              <a:buFont typeface="Corbel"/>
              <a:buNone/>
              <a:defRPr sz="32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15" name="Google Shape;115;p44"/>
          <p:cNvSpPr txBox="1"/>
          <p:nvPr>
            <p:ph idx="1" type="body"/>
          </p:nvPr>
        </p:nvSpPr>
        <p:spPr>
          <a:xfrm>
            <a:off x="3868414" y="868681"/>
            <a:ext cx="7316156" cy="51206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16" name="Google Shape;116;p44"/>
          <p:cNvSpPr txBox="1"/>
          <p:nvPr>
            <p:ph idx="2" type="body"/>
          </p:nvPr>
        </p:nvSpPr>
        <p:spPr>
          <a:xfrm>
            <a:off x="256065" y="3494176"/>
            <a:ext cx="2835009" cy="232199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17" name="Google Shape;117;p44"/>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7" name="Shape 27"/>
        <p:cNvGrpSpPr/>
        <p:nvPr/>
      </p:nvGrpSpPr>
      <p:grpSpPr>
        <a:xfrm>
          <a:off x="0" y="0"/>
          <a:ext cx="0" cy="0"/>
          <a:chOff x="0" y="0"/>
          <a:chExt cx="0" cy="0"/>
        </a:xfrm>
      </p:grpSpPr>
      <p:sp>
        <p:nvSpPr>
          <p:cNvPr id="28" name="Google Shape;28;p40"/>
          <p:cNvSpPr txBox="1"/>
          <p:nvPr>
            <p:ph type="title"/>
          </p:nvPr>
        </p:nvSpPr>
        <p:spPr>
          <a:xfrm>
            <a:off x="1524000" y="1122363"/>
            <a:ext cx="9131300" cy="2374900"/>
          </a:xfrm>
          <a:prstGeom prst="rect">
            <a:avLst/>
          </a:prstGeom>
          <a:noFill/>
          <a:ln>
            <a:noFill/>
          </a:ln>
        </p:spPr>
        <p:txBody>
          <a:bodyPr anchorCtr="0" anchor="t"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29" name="Google Shape;29;p40"/>
          <p:cNvSpPr txBox="1"/>
          <p:nvPr>
            <p:ph idx="10" type="dt"/>
          </p:nvPr>
        </p:nvSpPr>
        <p:spPr>
          <a:xfrm>
            <a:off x="838200" y="6356352"/>
            <a:ext cx="2730500" cy="352425"/>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8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0"/>
          <p:cNvSpPr txBox="1"/>
          <p:nvPr>
            <p:ph idx="12" type="sldNum"/>
          </p:nvPr>
        </p:nvSpPr>
        <p:spPr>
          <a:xfrm>
            <a:off x="8610600" y="6356352"/>
            <a:ext cx="2730500" cy="352425"/>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8" name="Shape 118"/>
        <p:cNvGrpSpPr/>
        <p:nvPr/>
      </p:nvGrpSpPr>
      <p:grpSpPr>
        <a:xfrm>
          <a:off x="0" y="0"/>
          <a:ext cx="0" cy="0"/>
          <a:chOff x="0" y="0"/>
          <a:chExt cx="0" cy="0"/>
        </a:xfrm>
      </p:grpSpPr>
      <p:sp>
        <p:nvSpPr>
          <p:cNvPr id="119" name="Google Shape;119;p45"/>
          <p:cNvSpPr txBox="1"/>
          <p:nvPr>
            <p:ph type="title"/>
          </p:nvPr>
        </p:nvSpPr>
        <p:spPr>
          <a:xfrm>
            <a:off x="256065" y="1143000"/>
            <a:ext cx="2835010" cy="2377440"/>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FFFFFF"/>
              </a:buClr>
              <a:buSzPts val="3200"/>
              <a:buFont typeface="Corbel"/>
              <a:buNone/>
              <a:defRPr sz="32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20" name="Google Shape;120;p45"/>
          <p:cNvSpPr/>
          <p:nvPr>
            <p:ph idx="2" type="pic"/>
          </p:nvPr>
        </p:nvSpPr>
        <p:spPr>
          <a:xfrm>
            <a:off x="3571109" y="767420"/>
            <a:ext cx="8116289" cy="5330953"/>
          </a:xfrm>
          <a:prstGeom prst="rect">
            <a:avLst/>
          </a:prstGeom>
          <a:noFill/>
          <a:ln>
            <a:noFill/>
          </a:ln>
        </p:spPr>
      </p:sp>
      <p:sp>
        <p:nvSpPr>
          <p:cNvPr id="121" name="Google Shape;121;p45"/>
          <p:cNvSpPr txBox="1"/>
          <p:nvPr>
            <p:ph idx="1" type="body"/>
          </p:nvPr>
        </p:nvSpPr>
        <p:spPr>
          <a:xfrm>
            <a:off x="256065" y="3493009"/>
            <a:ext cx="2835010" cy="23225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1200"/>
              </a:spcBef>
              <a:spcAft>
                <a:spcPts val="0"/>
              </a:spcAft>
              <a:buClr>
                <a:srgbClr val="FFFFFF"/>
              </a:buClr>
              <a:buSzPts val="1400"/>
              <a:buFont typeface="Corbel"/>
              <a:buNone/>
              <a:defRPr sz="1400">
                <a:solidFill>
                  <a:srgbClr val="FFFFFF"/>
                </a:solidFill>
              </a:defRPr>
            </a:lvl1pPr>
            <a:lvl2pPr indent="-228600" lvl="1" marL="914400" algn="l">
              <a:lnSpc>
                <a:spcPct val="100000"/>
              </a:lnSpc>
              <a:spcBef>
                <a:spcPts val="1200"/>
              </a:spcBef>
              <a:spcAft>
                <a:spcPts val="0"/>
              </a:spcAft>
              <a:buClr>
                <a:srgbClr val="FFFFFF"/>
              </a:buClr>
              <a:buSzPts val="1400"/>
              <a:buFont typeface="Corbel"/>
              <a:buNone/>
              <a:defRPr sz="1400">
                <a:solidFill>
                  <a:srgbClr val="FFFFFF"/>
                </a:solidFill>
              </a:defRPr>
            </a:lvl2pPr>
            <a:lvl3pPr indent="-228600" lvl="2" marL="1371600" algn="l">
              <a:lnSpc>
                <a:spcPct val="100000"/>
              </a:lnSpc>
              <a:spcBef>
                <a:spcPts val="1200"/>
              </a:spcBef>
              <a:spcAft>
                <a:spcPts val="0"/>
              </a:spcAft>
              <a:buClr>
                <a:srgbClr val="FFFFFF"/>
              </a:buClr>
              <a:buSzPts val="1400"/>
              <a:buFont typeface="Corbel"/>
              <a:buNone/>
              <a:defRPr sz="1400">
                <a:solidFill>
                  <a:srgbClr val="FFFFFF"/>
                </a:solidFill>
              </a:defRPr>
            </a:lvl3pPr>
            <a:lvl4pPr indent="-228600" lvl="3" marL="1828800" algn="l">
              <a:lnSpc>
                <a:spcPct val="100000"/>
              </a:lnSpc>
              <a:spcBef>
                <a:spcPts val="1200"/>
              </a:spcBef>
              <a:spcAft>
                <a:spcPts val="0"/>
              </a:spcAft>
              <a:buClr>
                <a:srgbClr val="FFFFFF"/>
              </a:buClr>
              <a:buSzPts val="1400"/>
              <a:buFont typeface="Corbel"/>
              <a:buNone/>
              <a:defRPr sz="1400">
                <a:solidFill>
                  <a:srgbClr val="FFFFFF"/>
                </a:solidFill>
              </a:defRPr>
            </a:lvl4pPr>
            <a:lvl5pPr indent="-228600" lvl="4" marL="2286000" algn="l">
              <a:lnSpc>
                <a:spcPct val="100000"/>
              </a:lnSpc>
              <a:spcBef>
                <a:spcPts val="1200"/>
              </a:spcBef>
              <a:spcAft>
                <a:spcPts val="0"/>
              </a:spcAft>
              <a:buClr>
                <a:srgbClr val="FFFFFF"/>
              </a:buClr>
              <a:buSzPts val="1400"/>
              <a:buFont typeface="Corbel"/>
              <a:buNone/>
              <a:defRPr sz="1400">
                <a:solidFill>
                  <a:srgbClr val="FFFFFF"/>
                </a:solidFill>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22" name="Google Shape;122;p45"/>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3" name="Shape 123"/>
        <p:cNvGrpSpPr/>
        <p:nvPr/>
      </p:nvGrpSpPr>
      <p:grpSpPr>
        <a:xfrm>
          <a:off x="0" y="0"/>
          <a:ext cx="0" cy="0"/>
          <a:chOff x="0" y="0"/>
          <a:chExt cx="0" cy="0"/>
        </a:xfrm>
      </p:grpSpPr>
      <p:sp>
        <p:nvSpPr>
          <p:cNvPr id="124" name="Google Shape;124;p46"/>
          <p:cNvSpPr txBox="1"/>
          <p:nvPr>
            <p:ph type="title"/>
          </p:nvPr>
        </p:nvSpPr>
        <p:spPr>
          <a:xfrm>
            <a:off x="252952" y="1123837"/>
            <a:ext cx="2947866" cy="460118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25" name="Google Shape;125;p46"/>
          <p:cNvSpPr txBox="1"/>
          <p:nvPr>
            <p:ph idx="1" type="body"/>
          </p:nvPr>
        </p:nvSpPr>
        <p:spPr>
          <a:xfrm>
            <a:off x="3869772" y="864109"/>
            <a:ext cx="7316154" cy="5120641"/>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26" name="Google Shape;126;p46"/>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27" name="Shape 127"/>
        <p:cNvGrpSpPr/>
        <p:nvPr/>
      </p:nvGrpSpPr>
      <p:grpSpPr>
        <a:xfrm>
          <a:off x="0" y="0"/>
          <a:ext cx="0" cy="0"/>
          <a:chOff x="0" y="0"/>
          <a:chExt cx="0" cy="0"/>
        </a:xfrm>
      </p:grpSpPr>
      <p:sp>
        <p:nvSpPr>
          <p:cNvPr id="128" name="Google Shape;128;p47"/>
          <p:cNvSpPr txBox="1"/>
          <p:nvPr>
            <p:ph type="title"/>
          </p:nvPr>
        </p:nvSpPr>
        <p:spPr>
          <a:xfrm>
            <a:off x="381050" y="990600"/>
            <a:ext cx="2819767" cy="4953000"/>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29" name="Google Shape;129;p47"/>
          <p:cNvSpPr txBox="1"/>
          <p:nvPr>
            <p:ph idx="1" type="body"/>
          </p:nvPr>
        </p:nvSpPr>
        <p:spPr>
          <a:xfrm>
            <a:off x="3868414" y="868681"/>
            <a:ext cx="7316156" cy="5120641"/>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30" name="Google Shape;130;p47"/>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131" name="Shape 131"/>
        <p:cNvGrpSpPr/>
        <p:nvPr/>
      </p:nvGrpSpPr>
      <p:grpSpPr>
        <a:xfrm>
          <a:off x="0" y="0"/>
          <a:ext cx="0" cy="0"/>
          <a:chOff x="0" y="0"/>
          <a:chExt cx="0" cy="0"/>
        </a:xfrm>
      </p:grpSpPr>
      <p:sp>
        <p:nvSpPr>
          <p:cNvPr id="132" name="Google Shape;132;p48"/>
          <p:cNvSpPr/>
          <p:nvPr/>
        </p:nvSpPr>
        <p:spPr>
          <a:xfrm>
            <a:off x="0" y="758948"/>
            <a:ext cx="3444040" cy="5330961"/>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48"/>
          <p:cNvSpPr/>
          <p:nvPr/>
        </p:nvSpPr>
        <p:spPr>
          <a:xfrm>
            <a:off x="11817404" y="758948"/>
            <a:ext cx="384103" cy="5330961"/>
          </a:xfrm>
          <a:prstGeom prst="rect">
            <a:avLst/>
          </a:prstGeom>
          <a:solidFill>
            <a:srgbClr val="C8C8C8">
              <a:alpha val="4980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48"/>
          <p:cNvSpPr txBox="1"/>
          <p:nvPr>
            <p:ph type="title"/>
          </p:nvPr>
        </p:nvSpPr>
        <p:spPr>
          <a:xfrm>
            <a:off x="252952" y="1123837"/>
            <a:ext cx="2947866" cy="460118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35" name="Google Shape;135;p48"/>
          <p:cNvSpPr txBox="1"/>
          <p:nvPr>
            <p:ph idx="1" type="body"/>
          </p:nvPr>
        </p:nvSpPr>
        <p:spPr>
          <a:xfrm>
            <a:off x="3869772" y="864109"/>
            <a:ext cx="7316154" cy="51206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36" name="Google Shape;136;p48"/>
          <p:cNvSpPr txBox="1"/>
          <p:nvPr>
            <p:ph idx="12" type="sldNum"/>
          </p:nvPr>
        </p:nvSpPr>
        <p:spPr>
          <a:xfrm>
            <a:off x="11883564"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showMasterSp="0">
  <p:cSld name="2_Title and Content">
    <p:spTree>
      <p:nvGrpSpPr>
        <p:cNvPr id="137" name="Shape 137"/>
        <p:cNvGrpSpPr/>
        <p:nvPr/>
      </p:nvGrpSpPr>
      <p:grpSpPr>
        <a:xfrm>
          <a:off x="0" y="0"/>
          <a:ext cx="0" cy="0"/>
          <a:chOff x="0" y="0"/>
          <a:chExt cx="0" cy="0"/>
        </a:xfrm>
      </p:grpSpPr>
      <p:sp>
        <p:nvSpPr>
          <p:cNvPr id="138" name="Google Shape;138;p49"/>
          <p:cNvSpPr/>
          <p:nvPr/>
        </p:nvSpPr>
        <p:spPr>
          <a:xfrm>
            <a:off x="0" y="758949"/>
            <a:ext cx="3444040" cy="5330959"/>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49"/>
          <p:cNvSpPr/>
          <p:nvPr/>
        </p:nvSpPr>
        <p:spPr>
          <a:xfrm>
            <a:off x="11817403" y="758949"/>
            <a:ext cx="384102" cy="5330959"/>
          </a:xfrm>
          <a:prstGeom prst="rect">
            <a:avLst/>
          </a:prstGeom>
          <a:solidFill>
            <a:srgbClr val="C8C8C8">
              <a:alpha val="4980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 name="Google Shape;140;p49"/>
          <p:cNvSpPr txBox="1"/>
          <p:nvPr>
            <p:ph type="title"/>
          </p:nvPr>
        </p:nvSpPr>
        <p:spPr>
          <a:xfrm>
            <a:off x="252952" y="1123837"/>
            <a:ext cx="2947866" cy="460118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41" name="Google Shape;141;p49"/>
          <p:cNvSpPr txBox="1"/>
          <p:nvPr>
            <p:ph idx="1" type="body"/>
          </p:nvPr>
        </p:nvSpPr>
        <p:spPr>
          <a:xfrm>
            <a:off x="3869772" y="864109"/>
            <a:ext cx="7316154" cy="51206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42" name="Google Shape;142;p49"/>
          <p:cNvSpPr txBox="1"/>
          <p:nvPr>
            <p:ph idx="12" type="sldNum"/>
          </p:nvPr>
        </p:nvSpPr>
        <p:spPr>
          <a:xfrm>
            <a:off x="11883563"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43" name="Shape 143"/>
        <p:cNvGrpSpPr/>
        <p:nvPr/>
      </p:nvGrpSpPr>
      <p:grpSpPr>
        <a:xfrm>
          <a:off x="0" y="0"/>
          <a:ext cx="0" cy="0"/>
          <a:chOff x="0" y="0"/>
          <a:chExt cx="0" cy="0"/>
        </a:xfrm>
      </p:grpSpPr>
      <p:sp>
        <p:nvSpPr>
          <p:cNvPr id="144" name="Google Shape;144;p50"/>
          <p:cNvSpPr/>
          <p:nvPr/>
        </p:nvSpPr>
        <p:spPr>
          <a:xfrm>
            <a:off x="0" y="761995"/>
            <a:ext cx="9142810" cy="5334008"/>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 name="Google Shape;145;p50"/>
          <p:cNvSpPr/>
          <p:nvPr/>
        </p:nvSpPr>
        <p:spPr>
          <a:xfrm>
            <a:off x="9271469" y="761995"/>
            <a:ext cx="2925703" cy="5334008"/>
          </a:xfrm>
          <a:prstGeom prst="rect">
            <a:avLst/>
          </a:prstGeom>
          <a:solidFill>
            <a:srgbClr val="C8C8C8">
              <a:alpha val="4980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 name="Google Shape;146;p50"/>
          <p:cNvSpPr txBox="1"/>
          <p:nvPr>
            <p:ph type="title"/>
          </p:nvPr>
        </p:nvSpPr>
        <p:spPr>
          <a:xfrm>
            <a:off x="1069987" y="1298447"/>
            <a:ext cx="7316154" cy="3255268"/>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FFFFFF"/>
              </a:buClr>
              <a:buSzPts val="5900"/>
              <a:buFont typeface="Corbel"/>
              <a:buNone/>
              <a:defRPr sz="59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47" name="Google Shape;147;p50"/>
          <p:cNvSpPr txBox="1"/>
          <p:nvPr>
            <p:ph idx="1" type="body"/>
          </p:nvPr>
        </p:nvSpPr>
        <p:spPr>
          <a:xfrm>
            <a:off x="1100159" y="4670245"/>
            <a:ext cx="7316154" cy="914404"/>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Clr>
                <a:srgbClr val="FCECD5"/>
              </a:buClr>
              <a:buSzPts val="2200"/>
              <a:buFont typeface="Corbel"/>
              <a:buNone/>
              <a:defRPr sz="2200">
                <a:solidFill>
                  <a:srgbClr val="FCECD5"/>
                </a:solidFill>
              </a:defRPr>
            </a:lvl1pPr>
            <a:lvl2pPr indent="-228600" lvl="1" marL="914400" algn="l">
              <a:lnSpc>
                <a:spcPct val="90000"/>
              </a:lnSpc>
              <a:spcBef>
                <a:spcPts val="1200"/>
              </a:spcBef>
              <a:spcAft>
                <a:spcPts val="0"/>
              </a:spcAft>
              <a:buClr>
                <a:srgbClr val="FCECD5"/>
              </a:buClr>
              <a:buSzPts val="2200"/>
              <a:buFont typeface="Corbel"/>
              <a:buNone/>
              <a:defRPr sz="2200">
                <a:solidFill>
                  <a:srgbClr val="FCECD5"/>
                </a:solidFill>
              </a:defRPr>
            </a:lvl2pPr>
            <a:lvl3pPr indent="-228600" lvl="2" marL="1371600" algn="l">
              <a:lnSpc>
                <a:spcPct val="90000"/>
              </a:lnSpc>
              <a:spcBef>
                <a:spcPts val="1200"/>
              </a:spcBef>
              <a:spcAft>
                <a:spcPts val="0"/>
              </a:spcAft>
              <a:buClr>
                <a:srgbClr val="FCECD5"/>
              </a:buClr>
              <a:buSzPts val="2200"/>
              <a:buFont typeface="Corbel"/>
              <a:buNone/>
              <a:defRPr sz="2200">
                <a:solidFill>
                  <a:srgbClr val="FCECD5"/>
                </a:solidFill>
              </a:defRPr>
            </a:lvl3pPr>
            <a:lvl4pPr indent="-228600" lvl="3" marL="1828800" algn="l">
              <a:lnSpc>
                <a:spcPct val="90000"/>
              </a:lnSpc>
              <a:spcBef>
                <a:spcPts val="1200"/>
              </a:spcBef>
              <a:spcAft>
                <a:spcPts val="0"/>
              </a:spcAft>
              <a:buClr>
                <a:srgbClr val="FCECD5"/>
              </a:buClr>
              <a:buSzPts val="2200"/>
              <a:buFont typeface="Corbel"/>
              <a:buNone/>
              <a:defRPr sz="2200">
                <a:solidFill>
                  <a:srgbClr val="FCECD5"/>
                </a:solidFill>
              </a:defRPr>
            </a:lvl4pPr>
            <a:lvl5pPr indent="-228600" lvl="4" marL="2286000" algn="l">
              <a:lnSpc>
                <a:spcPct val="90000"/>
              </a:lnSpc>
              <a:spcBef>
                <a:spcPts val="1200"/>
              </a:spcBef>
              <a:spcAft>
                <a:spcPts val="0"/>
              </a:spcAft>
              <a:buClr>
                <a:srgbClr val="FCECD5"/>
              </a:buClr>
              <a:buSzPts val="2200"/>
              <a:buFont typeface="Corbel"/>
              <a:buNone/>
              <a:defRPr sz="2200">
                <a:solidFill>
                  <a:srgbClr val="FCECD5"/>
                </a:solidFill>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48" name="Google Shape;148;p50"/>
          <p:cNvSpPr txBox="1"/>
          <p:nvPr>
            <p:ph idx="12" type="sldNum"/>
          </p:nvPr>
        </p:nvSpPr>
        <p:spPr>
          <a:xfrm>
            <a:off x="11883563"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149" name="Shape 149"/>
        <p:cNvGrpSpPr/>
        <p:nvPr/>
      </p:nvGrpSpPr>
      <p:grpSpPr>
        <a:xfrm>
          <a:off x="0" y="0"/>
          <a:ext cx="0" cy="0"/>
          <a:chOff x="0" y="0"/>
          <a:chExt cx="0" cy="0"/>
        </a:xfrm>
      </p:grpSpPr>
      <p:sp>
        <p:nvSpPr>
          <p:cNvPr id="150" name="Google Shape;150;p51"/>
          <p:cNvSpPr/>
          <p:nvPr/>
        </p:nvSpPr>
        <p:spPr>
          <a:xfrm>
            <a:off x="1" y="761997"/>
            <a:ext cx="12193589" cy="5334007"/>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51"/>
          <p:cNvSpPr txBox="1"/>
          <p:nvPr>
            <p:ph type="title"/>
          </p:nvPr>
        </p:nvSpPr>
        <p:spPr>
          <a:xfrm>
            <a:off x="1069987" y="1298447"/>
            <a:ext cx="7316154" cy="3255268"/>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FFFFFF"/>
              </a:buClr>
              <a:buSzPts val="5900"/>
              <a:buFont typeface="Corbel"/>
              <a:buNone/>
              <a:defRPr sz="59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52" name="Google Shape;152;p51"/>
          <p:cNvSpPr txBox="1"/>
          <p:nvPr>
            <p:ph idx="1" type="body"/>
          </p:nvPr>
        </p:nvSpPr>
        <p:spPr>
          <a:xfrm>
            <a:off x="1100159" y="4670246"/>
            <a:ext cx="7316154" cy="914403"/>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Clr>
                <a:srgbClr val="FCECD5"/>
              </a:buClr>
              <a:buSzPts val="2200"/>
              <a:buFont typeface="Corbel"/>
              <a:buNone/>
              <a:defRPr sz="2200">
                <a:solidFill>
                  <a:srgbClr val="FCECD5"/>
                </a:solidFill>
              </a:defRPr>
            </a:lvl1pPr>
            <a:lvl2pPr indent="-228600" lvl="1" marL="914400" algn="l">
              <a:lnSpc>
                <a:spcPct val="90000"/>
              </a:lnSpc>
              <a:spcBef>
                <a:spcPts val="1200"/>
              </a:spcBef>
              <a:spcAft>
                <a:spcPts val="0"/>
              </a:spcAft>
              <a:buClr>
                <a:srgbClr val="FCECD5"/>
              </a:buClr>
              <a:buSzPts val="2200"/>
              <a:buFont typeface="Corbel"/>
              <a:buNone/>
              <a:defRPr sz="2200">
                <a:solidFill>
                  <a:srgbClr val="FCECD5"/>
                </a:solidFill>
              </a:defRPr>
            </a:lvl2pPr>
            <a:lvl3pPr indent="-228600" lvl="2" marL="1371600" algn="l">
              <a:lnSpc>
                <a:spcPct val="90000"/>
              </a:lnSpc>
              <a:spcBef>
                <a:spcPts val="1200"/>
              </a:spcBef>
              <a:spcAft>
                <a:spcPts val="0"/>
              </a:spcAft>
              <a:buClr>
                <a:srgbClr val="FCECD5"/>
              </a:buClr>
              <a:buSzPts val="2200"/>
              <a:buFont typeface="Corbel"/>
              <a:buNone/>
              <a:defRPr sz="2200">
                <a:solidFill>
                  <a:srgbClr val="FCECD5"/>
                </a:solidFill>
              </a:defRPr>
            </a:lvl3pPr>
            <a:lvl4pPr indent="-228600" lvl="3" marL="1828800" algn="l">
              <a:lnSpc>
                <a:spcPct val="90000"/>
              </a:lnSpc>
              <a:spcBef>
                <a:spcPts val="1200"/>
              </a:spcBef>
              <a:spcAft>
                <a:spcPts val="0"/>
              </a:spcAft>
              <a:buClr>
                <a:srgbClr val="FCECD5"/>
              </a:buClr>
              <a:buSzPts val="2200"/>
              <a:buFont typeface="Corbel"/>
              <a:buNone/>
              <a:defRPr sz="2200">
                <a:solidFill>
                  <a:srgbClr val="FCECD5"/>
                </a:solidFill>
              </a:defRPr>
            </a:lvl4pPr>
            <a:lvl5pPr indent="-228600" lvl="4" marL="2286000" algn="l">
              <a:lnSpc>
                <a:spcPct val="90000"/>
              </a:lnSpc>
              <a:spcBef>
                <a:spcPts val="1200"/>
              </a:spcBef>
              <a:spcAft>
                <a:spcPts val="0"/>
              </a:spcAft>
              <a:buClr>
                <a:srgbClr val="FCECD5"/>
              </a:buClr>
              <a:buSzPts val="2200"/>
              <a:buFont typeface="Corbel"/>
              <a:buNone/>
              <a:defRPr sz="2200">
                <a:solidFill>
                  <a:srgbClr val="FCECD5"/>
                </a:solidFill>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53" name="Google Shape;153;p51"/>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154" name="Shape 154"/>
        <p:cNvGrpSpPr/>
        <p:nvPr/>
      </p:nvGrpSpPr>
      <p:grpSpPr>
        <a:xfrm>
          <a:off x="0" y="0"/>
          <a:ext cx="0" cy="0"/>
          <a:chOff x="0" y="0"/>
          <a:chExt cx="0" cy="0"/>
        </a:xfrm>
      </p:grpSpPr>
      <p:sp>
        <p:nvSpPr>
          <p:cNvPr id="155" name="Google Shape;155;p52"/>
          <p:cNvSpPr/>
          <p:nvPr/>
        </p:nvSpPr>
        <p:spPr>
          <a:xfrm>
            <a:off x="0" y="761995"/>
            <a:ext cx="12193591" cy="5334008"/>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 name="Google Shape;156;p52"/>
          <p:cNvSpPr txBox="1"/>
          <p:nvPr>
            <p:ph type="title"/>
          </p:nvPr>
        </p:nvSpPr>
        <p:spPr>
          <a:xfrm>
            <a:off x="1069987" y="1298447"/>
            <a:ext cx="7316154" cy="3255268"/>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FFFFFF"/>
              </a:buClr>
              <a:buSzPts val="5900"/>
              <a:buFont typeface="Corbel"/>
              <a:buNone/>
              <a:defRPr sz="59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57" name="Google Shape;157;p52"/>
          <p:cNvSpPr txBox="1"/>
          <p:nvPr>
            <p:ph idx="1" type="body"/>
          </p:nvPr>
        </p:nvSpPr>
        <p:spPr>
          <a:xfrm>
            <a:off x="1100159" y="4670245"/>
            <a:ext cx="7316154" cy="914404"/>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Clr>
                <a:srgbClr val="FCECD5"/>
              </a:buClr>
              <a:buSzPts val="2200"/>
              <a:buFont typeface="Corbel"/>
              <a:buNone/>
              <a:defRPr sz="2200">
                <a:solidFill>
                  <a:srgbClr val="FCECD5"/>
                </a:solidFill>
              </a:defRPr>
            </a:lvl1pPr>
            <a:lvl2pPr indent="-228600" lvl="1" marL="914400" algn="l">
              <a:lnSpc>
                <a:spcPct val="90000"/>
              </a:lnSpc>
              <a:spcBef>
                <a:spcPts val="1200"/>
              </a:spcBef>
              <a:spcAft>
                <a:spcPts val="0"/>
              </a:spcAft>
              <a:buClr>
                <a:srgbClr val="FCECD5"/>
              </a:buClr>
              <a:buSzPts val="2200"/>
              <a:buFont typeface="Corbel"/>
              <a:buNone/>
              <a:defRPr sz="2200">
                <a:solidFill>
                  <a:srgbClr val="FCECD5"/>
                </a:solidFill>
              </a:defRPr>
            </a:lvl2pPr>
            <a:lvl3pPr indent="-228600" lvl="2" marL="1371600" algn="l">
              <a:lnSpc>
                <a:spcPct val="90000"/>
              </a:lnSpc>
              <a:spcBef>
                <a:spcPts val="1200"/>
              </a:spcBef>
              <a:spcAft>
                <a:spcPts val="0"/>
              </a:spcAft>
              <a:buClr>
                <a:srgbClr val="FCECD5"/>
              </a:buClr>
              <a:buSzPts val="2200"/>
              <a:buFont typeface="Corbel"/>
              <a:buNone/>
              <a:defRPr sz="2200">
                <a:solidFill>
                  <a:srgbClr val="FCECD5"/>
                </a:solidFill>
              </a:defRPr>
            </a:lvl3pPr>
            <a:lvl4pPr indent="-228600" lvl="3" marL="1828800" algn="l">
              <a:lnSpc>
                <a:spcPct val="90000"/>
              </a:lnSpc>
              <a:spcBef>
                <a:spcPts val="1200"/>
              </a:spcBef>
              <a:spcAft>
                <a:spcPts val="0"/>
              </a:spcAft>
              <a:buClr>
                <a:srgbClr val="FCECD5"/>
              </a:buClr>
              <a:buSzPts val="2200"/>
              <a:buFont typeface="Corbel"/>
              <a:buNone/>
              <a:defRPr sz="2200">
                <a:solidFill>
                  <a:srgbClr val="FCECD5"/>
                </a:solidFill>
              </a:defRPr>
            </a:lvl4pPr>
            <a:lvl5pPr indent="-228600" lvl="4" marL="2286000" algn="l">
              <a:lnSpc>
                <a:spcPct val="90000"/>
              </a:lnSpc>
              <a:spcBef>
                <a:spcPts val="1200"/>
              </a:spcBef>
              <a:spcAft>
                <a:spcPts val="0"/>
              </a:spcAft>
              <a:buClr>
                <a:srgbClr val="FCECD5"/>
              </a:buClr>
              <a:buSzPts val="2200"/>
              <a:buFont typeface="Corbel"/>
              <a:buNone/>
              <a:defRPr sz="2200">
                <a:solidFill>
                  <a:srgbClr val="FCECD5"/>
                </a:solidFill>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58" name="Google Shape;158;p52"/>
          <p:cNvSpPr txBox="1"/>
          <p:nvPr>
            <p:ph idx="12" type="sldNum"/>
          </p:nvPr>
        </p:nvSpPr>
        <p:spPr>
          <a:xfrm>
            <a:off x="11883563"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5" name="Shape 165"/>
        <p:cNvGrpSpPr/>
        <p:nvPr/>
      </p:nvGrpSpPr>
      <p:grpSpPr>
        <a:xfrm>
          <a:off x="0" y="0"/>
          <a:ext cx="0" cy="0"/>
          <a:chOff x="0" y="0"/>
          <a:chExt cx="0" cy="0"/>
        </a:xfrm>
      </p:grpSpPr>
      <p:sp>
        <p:nvSpPr>
          <p:cNvPr id="166" name="Google Shape;166;p36"/>
          <p:cNvSpPr/>
          <p:nvPr/>
        </p:nvSpPr>
        <p:spPr>
          <a:xfrm>
            <a:off x="0" y="761997"/>
            <a:ext cx="9142810" cy="5334007"/>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36"/>
          <p:cNvSpPr/>
          <p:nvPr/>
        </p:nvSpPr>
        <p:spPr>
          <a:xfrm>
            <a:off x="9271470" y="761997"/>
            <a:ext cx="2925702" cy="5334007"/>
          </a:xfrm>
          <a:prstGeom prst="rect">
            <a:avLst/>
          </a:prstGeom>
          <a:solidFill>
            <a:srgbClr val="C8C8C8">
              <a:alpha val="4980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36"/>
          <p:cNvSpPr txBox="1"/>
          <p:nvPr>
            <p:ph type="title"/>
          </p:nvPr>
        </p:nvSpPr>
        <p:spPr>
          <a:xfrm>
            <a:off x="1069987" y="1298447"/>
            <a:ext cx="7316154" cy="3255268"/>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FFFFFF"/>
              </a:buClr>
              <a:buSzPts val="5900"/>
              <a:buFont typeface="Corbel"/>
              <a:buNone/>
              <a:defRPr sz="59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69" name="Google Shape;169;p36"/>
          <p:cNvSpPr txBox="1"/>
          <p:nvPr>
            <p:ph idx="1" type="body"/>
          </p:nvPr>
        </p:nvSpPr>
        <p:spPr>
          <a:xfrm>
            <a:off x="1100159" y="4670246"/>
            <a:ext cx="7316154" cy="914403"/>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Clr>
                <a:srgbClr val="FCECD5"/>
              </a:buClr>
              <a:buSzPts val="2200"/>
              <a:buFont typeface="Corbel"/>
              <a:buNone/>
              <a:defRPr sz="2200">
                <a:solidFill>
                  <a:srgbClr val="FCECD5"/>
                </a:solidFill>
              </a:defRPr>
            </a:lvl1pPr>
            <a:lvl2pPr indent="-228600" lvl="1" marL="914400" algn="l">
              <a:lnSpc>
                <a:spcPct val="90000"/>
              </a:lnSpc>
              <a:spcBef>
                <a:spcPts val="1200"/>
              </a:spcBef>
              <a:spcAft>
                <a:spcPts val="0"/>
              </a:spcAft>
              <a:buClr>
                <a:srgbClr val="FCECD5"/>
              </a:buClr>
              <a:buSzPts val="2200"/>
              <a:buFont typeface="Corbel"/>
              <a:buNone/>
              <a:defRPr sz="2200">
                <a:solidFill>
                  <a:srgbClr val="FCECD5"/>
                </a:solidFill>
              </a:defRPr>
            </a:lvl2pPr>
            <a:lvl3pPr indent="-228600" lvl="2" marL="1371600" algn="l">
              <a:lnSpc>
                <a:spcPct val="90000"/>
              </a:lnSpc>
              <a:spcBef>
                <a:spcPts val="1200"/>
              </a:spcBef>
              <a:spcAft>
                <a:spcPts val="0"/>
              </a:spcAft>
              <a:buClr>
                <a:srgbClr val="FCECD5"/>
              </a:buClr>
              <a:buSzPts val="2200"/>
              <a:buFont typeface="Corbel"/>
              <a:buNone/>
              <a:defRPr sz="2200">
                <a:solidFill>
                  <a:srgbClr val="FCECD5"/>
                </a:solidFill>
              </a:defRPr>
            </a:lvl3pPr>
            <a:lvl4pPr indent="-228600" lvl="3" marL="1828800" algn="l">
              <a:lnSpc>
                <a:spcPct val="90000"/>
              </a:lnSpc>
              <a:spcBef>
                <a:spcPts val="1200"/>
              </a:spcBef>
              <a:spcAft>
                <a:spcPts val="0"/>
              </a:spcAft>
              <a:buClr>
                <a:srgbClr val="FCECD5"/>
              </a:buClr>
              <a:buSzPts val="2200"/>
              <a:buFont typeface="Corbel"/>
              <a:buNone/>
              <a:defRPr sz="2200">
                <a:solidFill>
                  <a:srgbClr val="FCECD5"/>
                </a:solidFill>
              </a:defRPr>
            </a:lvl4pPr>
            <a:lvl5pPr indent="-228600" lvl="4" marL="2286000" algn="l">
              <a:lnSpc>
                <a:spcPct val="90000"/>
              </a:lnSpc>
              <a:spcBef>
                <a:spcPts val="1200"/>
              </a:spcBef>
              <a:spcAft>
                <a:spcPts val="0"/>
              </a:spcAft>
              <a:buClr>
                <a:srgbClr val="FCECD5"/>
              </a:buClr>
              <a:buSzPts val="2200"/>
              <a:buFont typeface="Corbel"/>
              <a:buNone/>
              <a:defRPr sz="2200">
                <a:solidFill>
                  <a:srgbClr val="FCECD5"/>
                </a:solidFill>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70" name="Google Shape;170;p36"/>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171" name="Shape 171"/>
        <p:cNvGrpSpPr/>
        <p:nvPr/>
      </p:nvGrpSpPr>
      <p:grpSpPr>
        <a:xfrm>
          <a:off x="0" y="0"/>
          <a:ext cx="0" cy="0"/>
          <a:chOff x="0" y="0"/>
          <a:chExt cx="0" cy="0"/>
        </a:xfrm>
      </p:grpSpPr>
      <p:sp>
        <p:nvSpPr>
          <p:cNvPr id="172" name="Google Shape;172;p37"/>
          <p:cNvSpPr txBox="1"/>
          <p:nvPr>
            <p:ph type="title"/>
          </p:nvPr>
        </p:nvSpPr>
        <p:spPr>
          <a:xfrm>
            <a:off x="252952" y="1123837"/>
            <a:ext cx="2947866" cy="460118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73" name="Google Shape;173;p37"/>
          <p:cNvSpPr txBox="1"/>
          <p:nvPr>
            <p:ph idx="1" type="body"/>
          </p:nvPr>
        </p:nvSpPr>
        <p:spPr>
          <a:xfrm>
            <a:off x="3869772" y="864109"/>
            <a:ext cx="7316154" cy="51206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74" name="Google Shape;174;p37"/>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6"/>
          <p:cNvSpPr txBox="1"/>
          <p:nvPr>
            <p:ph type="title"/>
          </p:nvPr>
        </p:nvSpPr>
        <p:spPr>
          <a:xfrm>
            <a:off x="963613" y="4406900"/>
            <a:ext cx="10364787" cy="1362075"/>
          </a:xfrm>
          <a:prstGeom prst="rect">
            <a:avLst/>
          </a:prstGeom>
          <a:noFill/>
          <a:ln>
            <a:noFill/>
          </a:ln>
        </p:spPr>
        <p:txBody>
          <a:bodyPr anchorCtr="0" anchor="t" bIns="45000" lIns="90000" spcFirstLastPara="1" rIns="90000" wrap="square" tIns="45000">
            <a:noAutofit/>
          </a:bodyPr>
          <a:lstStyle>
            <a:lvl1pPr lvl="0" algn="l">
              <a:lnSpc>
                <a:spcPct val="92000"/>
              </a:lnSpc>
              <a:spcBef>
                <a:spcPts val="0"/>
              </a:spcBef>
              <a:spcAft>
                <a:spcPts val="0"/>
              </a:spcAft>
              <a:buSzPts val="1400"/>
              <a:buNone/>
              <a:defRPr b="1" sz="4000" cap="none"/>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33" name="Google Shape;33;p16"/>
          <p:cNvSpPr txBox="1"/>
          <p:nvPr>
            <p:ph idx="1" type="body"/>
          </p:nvPr>
        </p:nvSpPr>
        <p:spPr>
          <a:xfrm>
            <a:off x="963613" y="2906713"/>
            <a:ext cx="10364787" cy="1500187"/>
          </a:xfrm>
          <a:prstGeom prst="rect">
            <a:avLst/>
          </a:prstGeom>
          <a:noFill/>
          <a:ln>
            <a:noFill/>
          </a:ln>
        </p:spPr>
        <p:txBody>
          <a:bodyPr anchorCtr="0" anchor="b" bIns="45000" lIns="90000" spcFirstLastPara="1" rIns="90000" wrap="square" tIns="45000">
            <a:noAutofit/>
          </a:bodyPr>
          <a:lstStyle>
            <a:lvl1pPr indent="-228600" lvl="0" marL="457200" algn="l">
              <a:lnSpc>
                <a:spcPct val="92000"/>
              </a:lnSpc>
              <a:spcBef>
                <a:spcPts val="0"/>
              </a:spcBef>
              <a:spcAft>
                <a:spcPts val="0"/>
              </a:spcAft>
              <a:buSzPts val="2000"/>
              <a:buNone/>
              <a:defRPr sz="2000"/>
            </a:lvl1pPr>
            <a:lvl2pPr indent="-228600" lvl="1" marL="914400" algn="l">
              <a:lnSpc>
                <a:spcPct val="92000"/>
              </a:lnSpc>
              <a:spcBef>
                <a:spcPts val="1425"/>
              </a:spcBef>
              <a:spcAft>
                <a:spcPts val="0"/>
              </a:spcAft>
              <a:buSzPts val="1800"/>
              <a:buNone/>
              <a:defRPr sz="1800"/>
            </a:lvl2pPr>
            <a:lvl3pPr indent="-228600" lvl="2" marL="1371600" algn="l">
              <a:lnSpc>
                <a:spcPct val="92000"/>
              </a:lnSpc>
              <a:spcBef>
                <a:spcPts val="1138"/>
              </a:spcBef>
              <a:spcAft>
                <a:spcPts val="0"/>
              </a:spcAft>
              <a:buSzPts val="1600"/>
              <a:buNone/>
              <a:defRPr sz="1600"/>
            </a:lvl3pPr>
            <a:lvl4pPr indent="-228600" lvl="3" marL="1828800" algn="l">
              <a:lnSpc>
                <a:spcPct val="92000"/>
              </a:lnSpc>
              <a:spcBef>
                <a:spcPts val="850"/>
              </a:spcBef>
              <a:spcAft>
                <a:spcPts val="0"/>
              </a:spcAft>
              <a:buSzPts val="1400"/>
              <a:buNone/>
              <a:defRPr sz="1400"/>
            </a:lvl4pPr>
            <a:lvl5pPr indent="-228600" lvl="4" marL="2286000" algn="l">
              <a:lnSpc>
                <a:spcPct val="92000"/>
              </a:lnSpc>
              <a:spcBef>
                <a:spcPts val="575"/>
              </a:spcBef>
              <a:spcAft>
                <a:spcPts val="0"/>
              </a:spcAft>
              <a:buSzPts val="1400"/>
              <a:buNone/>
              <a:defRPr sz="1400"/>
            </a:lvl5pPr>
            <a:lvl6pPr indent="-228600" lvl="5" marL="2743200" algn="l">
              <a:lnSpc>
                <a:spcPct val="92000"/>
              </a:lnSpc>
              <a:spcBef>
                <a:spcPts val="288"/>
              </a:spcBef>
              <a:spcAft>
                <a:spcPts val="0"/>
              </a:spcAft>
              <a:buSzPts val="1400"/>
              <a:buNone/>
              <a:defRPr sz="1400"/>
            </a:lvl6pPr>
            <a:lvl7pPr indent="-228600" lvl="6" marL="3200400" algn="l">
              <a:lnSpc>
                <a:spcPct val="92000"/>
              </a:lnSpc>
              <a:spcBef>
                <a:spcPts val="288"/>
              </a:spcBef>
              <a:spcAft>
                <a:spcPts val="0"/>
              </a:spcAft>
              <a:buSzPts val="1400"/>
              <a:buNone/>
              <a:defRPr sz="1400"/>
            </a:lvl7pPr>
            <a:lvl8pPr indent="-228600" lvl="7" marL="3657600" algn="l">
              <a:lnSpc>
                <a:spcPct val="92000"/>
              </a:lnSpc>
              <a:spcBef>
                <a:spcPts val="288"/>
              </a:spcBef>
              <a:spcAft>
                <a:spcPts val="0"/>
              </a:spcAft>
              <a:buSzPts val="1400"/>
              <a:buNone/>
              <a:defRPr sz="1400"/>
            </a:lvl8pPr>
            <a:lvl9pPr indent="-228600" lvl="8" marL="4114800" algn="l">
              <a:lnSpc>
                <a:spcPct val="92000"/>
              </a:lnSpc>
              <a:spcBef>
                <a:spcPts val="288"/>
              </a:spcBef>
              <a:spcAft>
                <a:spcPts val="288"/>
              </a:spcAft>
              <a:buSzPts val="1400"/>
              <a:buNone/>
              <a:defRPr sz="1400"/>
            </a:lvl9pPr>
          </a:lstStyle>
          <a:p/>
        </p:txBody>
      </p:sp>
      <p:sp>
        <p:nvSpPr>
          <p:cNvPr id="34" name="Google Shape;34;p16"/>
          <p:cNvSpPr txBox="1"/>
          <p:nvPr>
            <p:ph idx="10" type="dt"/>
          </p:nvPr>
        </p:nvSpPr>
        <p:spPr>
          <a:xfrm>
            <a:off x="838200" y="6356350"/>
            <a:ext cx="2730500" cy="352425"/>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8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6"/>
          <p:cNvSpPr txBox="1"/>
          <p:nvPr>
            <p:ph idx="12" type="sldNum"/>
          </p:nvPr>
        </p:nvSpPr>
        <p:spPr>
          <a:xfrm>
            <a:off x="8610600" y="6356350"/>
            <a:ext cx="2730500" cy="352425"/>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75" name="Shape 175"/>
        <p:cNvGrpSpPr/>
        <p:nvPr/>
      </p:nvGrpSpPr>
      <p:grpSpPr>
        <a:xfrm>
          <a:off x="0" y="0"/>
          <a:ext cx="0" cy="0"/>
          <a:chOff x="0" y="0"/>
          <a:chExt cx="0" cy="0"/>
        </a:xfrm>
      </p:grpSpPr>
      <p:sp>
        <p:nvSpPr>
          <p:cNvPr id="176" name="Google Shape;176;p53"/>
          <p:cNvSpPr txBox="1"/>
          <p:nvPr>
            <p:ph type="title"/>
          </p:nvPr>
        </p:nvSpPr>
        <p:spPr>
          <a:xfrm>
            <a:off x="3868414" y="1298447"/>
            <a:ext cx="7316156" cy="3255268"/>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595959"/>
              </a:buClr>
              <a:buSzPts val="5900"/>
              <a:buFont typeface="Corbel"/>
              <a:buNone/>
              <a:defRPr sz="5900">
                <a:solidFill>
                  <a:srgbClr val="595959"/>
                </a:solidFill>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77" name="Google Shape;177;p53"/>
          <p:cNvSpPr txBox="1"/>
          <p:nvPr>
            <p:ph idx="1" type="body"/>
          </p:nvPr>
        </p:nvSpPr>
        <p:spPr>
          <a:xfrm>
            <a:off x="3886706" y="4672585"/>
            <a:ext cx="7316153" cy="914403"/>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Clr>
                <a:srgbClr val="595959"/>
              </a:buClr>
              <a:buSzPts val="2200"/>
              <a:buFont typeface="Corbel"/>
              <a:buNone/>
              <a:defRPr sz="2200"/>
            </a:lvl1pPr>
            <a:lvl2pPr indent="-228600" lvl="1" marL="914400" algn="l">
              <a:lnSpc>
                <a:spcPct val="90000"/>
              </a:lnSpc>
              <a:spcBef>
                <a:spcPts val="1200"/>
              </a:spcBef>
              <a:spcAft>
                <a:spcPts val="0"/>
              </a:spcAft>
              <a:buClr>
                <a:srgbClr val="595959"/>
              </a:buClr>
              <a:buSzPts val="2200"/>
              <a:buFont typeface="Corbel"/>
              <a:buNone/>
              <a:defRPr sz="2200"/>
            </a:lvl2pPr>
            <a:lvl3pPr indent="-228600" lvl="2" marL="1371600" algn="l">
              <a:lnSpc>
                <a:spcPct val="90000"/>
              </a:lnSpc>
              <a:spcBef>
                <a:spcPts val="1200"/>
              </a:spcBef>
              <a:spcAft>
                <a:spcPts val="0"/>
              </a:spcAft>
              <a:buClr>
                <a:srgbClr val="595959"/>
              </a:buClr>
              <a:buSzPts val="2200"/>
              <a:buFont typeface="Corbel"/>
              <a:buNone/>
              <a:defRPr sz="2200"/>
            </a:lvl3pPr>
            <a:lvl4pPr indent="-228600" lvl="3" marL="1828800" algn="l">
              <a:lnSpc>
                <a:spcPct val="90000"/>
              </a:lnSpc>
              <a:spcBef>
                <a:spcPts val="1200"/>
              </a:spcBef>
              <a:spcAft>
                <a:spcPts val="0"/>
              </a:spcAft>
              <a:buClr>
                <a:srgbClr val="595959"/>
              </a:buClr>
              <a:buSzPts val="2200"/>
              <a:buFont typeface="Corbel"/>
              <a:buNone/>
              <a:defRPr sz="2200"/>
            </a:lvl4pPr>
            <a:lvl5pPr indent="-228600" lvl="4" marL="2286000" algn="l">
              <a:lnSpc>
                <a:spcPct val="90000"/>
              </a:lnSpc>
              <a:spcBef>
                <a:spcPts val="1200"/>
              </a:spcBef>
              <a:spcAft>
                <a:spcPts val="0"/>
              </a:spcAft>
              <a:buClr>
                <a:srgbClr val="595959"/>
              </a:buClr>
              <a:buSzPts val="2200"/>
              <a:buFont typeface="Corbel"/>
              <a:buNone/>
              <a:defRPr sz="2200"/>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78" name="Google Shape;178;p53"/>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79" name="Shape 179"/>
        <p:cNvGrpSpPr/>
        <p:nvPr/>
      </p:nvGrpSpPr>
      <p:grpSpPr>
        <a:xfrm>
          <a:off x="0" y="0"/>
          <a:ext cx="0" cy="0"/>
          <a:chOff x="0" y="0"/>
          <a:chExt cx="0" cy="0"/>
        </a:xfrm>
      </p:grpSpPr>
      <p:sp>
        <p:nvSpPr>
          <p:cNvPr id="180" name="Google Shape;180;p54"/>
          <p:cNvSpPr txBox="1"/>
          <p:nvPr>
            <p:ph type="title"/>
          </p:nvPr>
        </p:nvSpPr>
        <p:spPr>
          <a:xfrm>
            <a:off x="252952" y="1123837"/>
            <a:ext cx="2947866" cy="460118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81" name="Google Shape;181;p54"/>
          <p:cNvSpPr txBox="1"/>
          <p:nvPr>
            <p:ph idx="1" type="body"/>
          </p:nvPr>
        </p:nvSpPr>
        <p:spPr>
          <a:xfrm>
            <a:off x="3868414" y="868681"/>
            <a:ext cx="3475177" cy="51206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82" name="Google Shape;182;p54"/>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83" name="Shape 183"/>
        <p:cNvGrpSpPr/>
        <p:nvPr/>
      </p:nvGrpSpPr>
      <p:grpSpPr>
        <a:xfrm>
          <a:off x="0" y="0"/>
          <a:ext cx="0" cy="0"/>
          <a:chOff x="0" y="0"/>
          <a:chExt cx="0" cy="0"/>
        </a:xfrm>
      </p:grpSpPr>
      <p:sp>
        <p:nvSpPr>
          <p:cNvPr id="184" name="Google Shape;184;p55"/>
          <p:cNvSpPr txBox="1"/>
          <p:nvPr>
            <p:ph type="title"/>
          </p:nvPr>
        </p:nvSpPr>
        <p:spPr>
          <a:xfrm>
            <a:off x="252952" y="1123837"/>
            <a:ext cx="2947866" cy="460118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85" name="Google Shape;185;p55"/>
          <p:cNvSpPr txBox="1"/>
          <p:nvPr>
            <p:ph idx="1" type="body"/>
          </p:nvPr>
        </p:nvSpPr>
        <p:spPr>
          <a:xfrm>
            <a:off x="3868414" y="1023586"/>
            <a:ext cx="3475177" cy="807723"/>
          </a:xfrm>
          <a:prstGeom prst="rect">
            <a:avLst/>
          </a:prstGeom>
          <a:noFill/>
          <a:ln>
            <a:noFill/>
          </a:ln>
        </p:spPr>
        <p:txBody>
          <a:bodyPr anchorCtr="0" anchor="b" bIns="45700" lIns="45700" spcFirstLastPara="1" rIns="45700" wrap="square" tIns="45700">
            <a:normAutofit/>
          </a:bodyPr>
          <a:lstStyle>
            <a:lvl1pPr indent="-228600" lvl="0" marL="457200" algn="l">
              <a:lnSpc>
                <a:spcPct val="90000"/>
              </a:lnSpc>
              <a:spcBef>
                <a:spcPts val="0"/>
              </a:spcBef>
              <a:spcAft>
                <a:spcPts val="0"/>
              </a:spcAft>
              <a:buClr>
                <a:srgbClr val="595959"/>
              </a:buClr>
              <a:buSzPts val="1800"/>
              <a:buNone/>
              <a:defRPr/>
            </a:lvl1pPr>
            <a:lvl2pPr indent="-228600" lvl="1" marL="914400" algn="l">
              <a:lnSpc>
                <a:spcPct val="90000"/>
              </a:lnSpc>
              <a:spcBef>
                <a:spcPts val="0"/>
              </a:spcBef>
              <a:spcAft>
                <a:spcPts val="0"/>
              </a:spcAft>
              <a:buClr>
                <a:srgbClr val="595959"/>
              </a:buClr>
              <a:buSzPts val="1800"/>
              <a:buNone/>
              <a:defRPr/>
            </a:lvl2pPr>
            <a:lvl3pPr indent="-228600" lvl="2" marL="1371600" algn="l">
              <a:lnSpc>
                <a:spcPct val="90000"/>
              </a:lnSpc>
              <a:spcBef>
                <a:spcPts val="0"/>
              </a:spcBef>
              <a:spcAft>
                <a:spcPts val="0"/>
              </a:spcAft>
              <a:buClr>
                <a:srgbClr val="595959"/>
              </a:buClr>
              <a:buSzPts val="1800"/>
              <a:buNone/>
              <a:defRPr/>
            </a:lvl3pPr>
            <a:lvl4pPr indent="-228600" lvl="3" marL="1828800" algn="l">
              <a:lnSpc>
                <a:spcPct val="90000"/>
              </a:lnSpc>
              <a:spcBef>
                <a:spcPts val="0"/>
              </a:spcBef>
              <a:spcAft>
                <a:spcPts val="0"/>
              </a:spcAft>
              <a:buClr>
                <a:srgbClr val="595959"/>
              </a:buClr>
              <a:buSzPts val="1800"/>
              <a:buNone/>
              <a:defRPr/>
            </a:lvl4pPr>
            <a:lvl5pPr indent="-228600" lvl="4" marL="2286000" algn="l">
              <a:lnSpc>
                <a:spcPct val="90000"/>
              </a:lnSpc>
              <a:spcBef>
                <a:spcPts val="0"/>
              </a:spcBef>
              <a:spcAft>
                <a:spcPts val="0"/>
              </a:spcAft>
              <a:buClr>
                <a:srgbClr val="595959"/>
              </a:buClr>
              <a:buSzPts val="1800"/>
              <a:buNone/>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86" name="Google Shape;186;p55"/>
          <p:cNvSpPr txBox="1"/>
          <p:nvPr>
            <p:ph idx="2" type="body"/>
          </p:nvPr>
        </p:nvSpPr>
        <p:spPr>
          <a:xfrm>
            <a:off x="7819482" y="1023585"/>
            <a:ext cx="3475174" cy="813172"/>
          </a:xfrm>
          <a:prstGeom prst="rect">
            <a:avLst/>
          </a:prstGeom>
          <a:noFill/>
          <a:ln>
            <a:noFill/>
          </a:ln>
        </p:spPr>
        <p:txBody>
          <a:bodyPr anchorCtr="0" anchor="b"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87" name="Google Shape;187;p55"/>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8" name="Shape 188"/>
        <p:cNvGrpSpPr/>
        <p:nvPr/>
      </p:nvGrpSpPr>
      <p:grpSpPr>
        <a:xfrm>
          <a:off x="0" y="0"/>
          <a:ext cx="0" cy="0"/>
          <a:chOff x="0" y="0"/>
          <a:chExt cx="0" cy="0"/>
        </a:xfrm>
      </p:grpSpPr>
      <p:sp>
        <p:nvSpPr>
          <p:cNvPr id="189" name="Google Shape;189;p56"/>
          <p:cNvSpPr txBox="1"/>
          <p:nvPr>
            <p:ph type="title"/>
          </p:nvPr>
        </p:nvSpPr>
        <p:spPr>
          <a:xfrm>
            <a:off x="252952" y="1123837"/>
            <a:ext cx="2947866" cy="460118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90" name="Google Shape;190;p56"/>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91" name="Shape 191"/>
        <p:cNvGrpSpPr/>
        <p:nvPr/>
      </p:nvGrpSpPr>
      <p:grpSpPr>
        <a:xfrm>
          <a:off x="0" y="0"/>
          <a:ext cx="0" cy="0"/>
          <a:chOff x="0" y="0"/>
          <a:chExt cx="0" cy="0"/>
        </a:xfrm>
      </p:grpSpPr>
      <p:sp>
        <p:nvSpPr>
          <p:cNvPr id="192" name="Google Shape;192;p57"/>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93" name="Shape 193"/>
        <p:cNvGrpSpPr/>
        <p:nvPr/>
      </p:nvGrpSpPr>
      <p:grpSpPr>
        <a:xfrm>
          <a:off x="0" y="0"/>
          <a:ext cx="0" cy="0"/>
          <a:chOff x="0" y="0"/>
          <a:chExt cx="0" cy="0"/>
        </a:xfrm>
      </p:grpSpPr>
      <p:sp>
        <p:nvSpPr>
          <p:cNvPr id="194" name="Google Shape;194;p58"/>
          <p:cNvSpPr txBox="1"/>
          <p:nvPr>
            <p:ph type="title"/>
          </p:nvPr>
        </p:nvSpPr>
        <p:spPr>
          <a:xfrm>
            <a:off x="256065" y="1143000"/>
            <a:ext cx="2835010" cy="2377440"/>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FFFFFF"/>
              </a:buClr>
              <a:buSzPts val="3200"/>
              <a:buFont typeface="Corbel"/>
              <a:buNone/>
              <a:defRPr sz="32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195" name="Google Shape;195;p58"/>
          <p:cNvSpPr txBox="1"/>
          <p:nvPr>
            <p:ph idx="1" type="body"/>
          </p:nvPr>
        </p:nvSpPr>
        <p:spPr>
          <a:xfrm>
            <a:off x="3868414" y="868681"/>
            <a:ext cx="7316156" cy="51206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96" name="Google Shape;196;p58"/>
          <p:cNvSpPr txBox="1"/>
          <p:nvPr>
            <p:ph idx="2" type="body"/>
          </p:nvPr>
        </p:nvSpPr>
        <p:spPr>
          <a:xfrm>
            <a:off x="256065" y="3494176"/>
            <a:ext cx="2835009" cy="232199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197" name="Google Shape;197;p58"/>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98" name="Shape 198"/>
        <p:cNvGrpSpPr/>
        <p:nvPr/>
      </p:nvGrpSpPr>
      <p:grpSpPr>
        <a:xfrm>
          <a:off x="0" y="0"/>
          <a:ext cx="0" cy="0"/>
          <a:chOff x="0" y="0"/>
          <a:chExt cx="0" cy="0"/>
        </a:xfrm>
      </p:grpSpPr>
      <p:sp>
        <p:nvSpPr>
          <p:cNvPr id="199" name="Google Shape;199;p59"/>
          <p:cNvSpPr txBox="1"/>
          <p:nvPr>
            <p:ph type="title"/>
          </p:nvPr>
        </p:nvSpPr>
        <p:spPr>
          <a:xfrm>
            <a:off x="256065" y="1143000"/>
            <a:ext cx="2835010" cy="2377440"/>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FFFFFF"/>
              </a:buClr>
              <a:buSzPts val="3200"/>
              <a:buFont typeface="Corbel"/>
              <a:buNone/>
              <a:defRPr sz="32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200" name="Google Shape;200;p59"/>
          <p:cNvSpPr/>
          <p:nvPr>
            <p:ph idx="2" type="pic"/>
          </p:nvPr>
        </p:nvSpPr>
        <p:spPr>
          <a:xfrm>
            <a:off x="3571109" y="767420"/>
            <a:ext cx="8116289" cy="5330953"/>
          </a:xfrm>
          <a:prstGeom prst="rect">
            <a:avLst/>
          </a:prstGeom>
          <a:noFill/>
          <a:ln>
            <a:noFill/>
          </a:ln>
        </p:spPr>
      </p:sp>
      <p:sp>
        <p:nvSpPr>
          <p:cNvPr id="201" name="Google Shape;201;p59"/>
          <p:cNvSpPr txBox="1"/>
          <p:nvPr>
            <p:ph idx="1" type="body"/>
          </p:nvPr>
        </p:nvSpPr>
        <p:spPr>
          <a:xfrm>
            <a:off x="256065" y="3493009"/>
            <a:ext cx="2835010" cy="23225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1200"/>
              </a:spcBef>
              <a:spcAft>
                <a:spcPts val="0"/>
              </a:spcAft>
              <a:buClr>
                <a:srgbClr val="FFFFFF"/>
              </a:buClr>
              <a:buSzPts val="1400"/>
              <a:buFont typeface="Corbel"/>
              <a:buNone/>
              <a:defRPr sz="1400">
                <a:solidFill>
                  <a:srgbClr val="FFFFFF"/>
                </a:solidFill>
              </a:defRPr>
            </a:lvl1pPr>
            <a:lvl2pPr indent="-228600" lvl="1" marL="914400" algn="l">
              <a:lnSpc>
                <a:spcPct val="100000"/>
              </a:lnSpc>
              <a:spcBef>
                <a:spcPts val="1200"/>
              </a:spcBef>
              <a:spcAft>
                <a:spcPts val="0"/>
              </a:spcAft>
              <a:buClr>
                <a:srgbClr val="FFFFFF"/>
              </a:buClr>
              <a:buSzPts val="1400"/>
              <a:buFont typeface="Corbel"/>
              <a:buNone/>
              <a:defRPr sz="1400">
                <a:solidFill>
                  <a:srgbClr val="FFFFFF"/>
                </a:solidFill>
              </a:defRPr>
            </a:lvl2pPr>
            <a:lvl3pPr indent="-228600" lvl="2" marL="1371600" algn="l">
              <a:lnSpc>
                <a:spcPct val="100000"/>
              </a:lnSpc>
              <a:spcBef>
                <a:spcPts val="1200"/>
              </a:spcBef>
              <a:spcAft>
                <a:spcPts val="0"/>
              </a:spcAft>
              <a:buClr>
                <a:srgbClr val="FFFFFF"/>
              </a:buClr>
              <a:buSzPts val="1400"/>
              <a:buFont typeface="Corbel"/>
              <a:buNone/>
              <a:defRPr sz="1400">
                <a:solidFill>
                  <a:srgbClr val="FFFFFF"/>
                </a:solidFill>
              </a:defRPr>
            </a:lvl3pPr>
            <a:lvl4pPr indent="-228600" lvl="3" marL="1828800" algn="l">
              <a:lnSpc>
                <a:spcPct val="100000"/>
              </a:lnSpc>
              <a:spcBef>
                <a:spcPts val="1200"/>
              </a:spcBef>
              <a:spcAft>
                <a:spcPts val="0"/>
              </a:spcAft>
              <a:buClr>
                <a:srgbClr val="FFFFFF"/>
              </a:buClr>
              <a:buSzPts val="1400"/>
              <a:buFont typeface="Corbel"/>
              <a:buNone/>
              <a:defRPr sz="1400">
                <a:solidFill>
                  <a:srgbClr val="FFFFFF"/>
                </a:solidFill>
              </a:defRPr>
            </a:lvl4pPr>
            <a:lvl5pPr indent="-228600" lvl="4" marL="2286000" algn="l">
              <a:lnSpc>
                <a:spcPct val="100000"/>
              </a:lnSpc>
              <a:spcBef>
                <a:spcPts val="1200"/>
              </a:spcBef>
              <a:spcAft>
                <a:spcPts val="0"/>
              </a:spcAft>
              <a:buClr>
                <a:srgbClr val="FFFFFF"/>
              </a:buClr>
              <a:buSzPts val="1400"/>
              <a:buFont typeface="Corbel"/>
              <a:buNone/>
              <a:defRPr sz="1400">
                <a:solidFill>
                  <a:srgbClr val="FFFFFF"/>
                </a:solidFill>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202" name="Google Shape;202;p59"/>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203" name="Shape 203"/>
        <p:cNvGrpSpPr/>
        <p:nvPr/>
      </p:nvGrpSpPr>
      <p:grpSpPr>
        <a:xfrm>
          <a:off x="0" y="0"/>
          <a:ext cx="0" cy="0"/>
          <a:chOff x="0" y="0"/>
          <a:chExt cx="0" cy="0"/>
        </a:xfrm>
      </p:grpSpPr>
      <p:sp>
        <p:nvSpPr>
          <p:cNvPr id="204" name="Google Shape;204;p60"/>
          <p:cNvSpPr txBox="1"/>
          <p:nvPr>
            <p:ph type="title"/>
          </p:nvPr>
        </p:nvSpPr>
        <p:spPr>
          <a:xfrm>
            <a:off x="252952" y="1123837"/>
            <a:ext cx="2947866" cy="460118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205" name="Google Shape;205;p60"/>
          <p:cNvSpPr txBox="1"/>
          <p:nvPr>
            <p:ph idx="1" type="body"/>
          </p:nvPr>
        </p:nvSpPr>
        <p:spPr>
          <a:xfrm>
            <a:off x="3869772" y="864109"/>
            <a:ext cx="7316154" cy="5120641"/>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206" name="Google Shape;206;p60"/>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207" name="Shape 207"/>
        <p:cNvGrpSpPr/>
        <p:nvPr/>
      </p:nvGrpSpPr>
      <p:grpSpPr>
        <a:xfrm>
          <a:off x="0" y="0"/>
          <a:ext cx="0" cy="0"/>
          <a:chOff x="0" y="0"/>
          <a:chExt cx="0" cy="0"/>
        </a:xfrm>
      </p:grpSpPr>
      <p:sp>
        <p:nvSpPr>
          <p:cNvPr id="208" name="Google Shape;208;p61"/>
          <p:cNvSpPr txBox="1"/>
          <p:nvPr>
            <p:ph type="title"/>
          </p:nvPr>
        </p:nvSpPr>
        <p:spPr>
          <a:xfrm>
            <a:off x="381050" y="990600"/>
            <a:ext cx="2819767" cy="4953000"/>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209" name="Google Shape;209;p61"/>
          <p:cNvSpPr txBox="1"/>
          <p:nvPr>
            <p:ph idx="1" type="body"/>
          </p:nvPr>
        </p:nvSpPr>
        <p:spPr>
          <a:xfrm>
            <a:off x="3868414" y="868681"/>
            <a:ext cx="7316156" cy="5120641"/>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210" name="Google Shape;210;p61"/>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211" name="Shape 211"/>
        <p:cNvGrpSpPr/>
        <p:nvPr/>
      </p:nvGrpSpPr>
      <p:grpSpPr>
        <a:xfrm>
          <a:off x="0" y="0"/>
          <a:ext cx="0" cy="0"/>
          <a:chOff x="0" y="0"/>
          <a:chExt cx="0" cy="0"/>
        </a:xfrm>
      </p:grpSpPr>
      <p:sp>
        <p:nvSpPr>
          <p:cNvPr id="212" name="Google Shape;212;p62"/>
          <p:cNvSpPr/>
          <p:nvPr/>
        </p:nvSpPr>
        <p:spPr>
          <a:xfrm>
            <a:off x="0" y="758948"/>
            <a:ext cx="3444040" cy="5330961"/>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62"/>
          <p:cNvSpPr/>
          <p:nvPr/>
        </p:nvSpPr>
        <p:spPr>
          <a:xfrm>
            <a:off x="11817404" y="758948"/>
            <a:ext cx="384103" cy="5330961"/>
          </a:xfrm>
          <a:prstGeom prst="rect">
            <a:avLst/>
          </a:prstGeom>
          <a:solidFill>
            <a:srgbClr val="C8C8C8">
              <a:alpha val="4980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62"/>
          <p:cNvSpPr txBox="1"/>
          <p:nvPr>
            <p:ph type="title"/>
          </p:nvPr>
        </p:nvSpPr>
        <p:spPr>
          <a:xfrm>
            <a:off x="252952" y="1123837"/>
            <a:ext cx="2947866" cy="460118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215" name="Google Shape;215;p62"/>
          <p:cNvSpPr txBox="1"/>
          <p:nvPr>
            <p:ph idx="1" type="body"/>
          </p:nvPr>
        </p:nvSpPr>
        <p:spPr>
          <a:xfrm>
            <a:off x="3869772" y="864109"/>
            <a:ext cx="7316154" cy="51206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216" name="Google Shape;216;p62"/>
          <p:cNvSpPr txBox="1"/>
          <p:nvPr>
            <p:ph idx="12" type="sldNum"/>
          </p:nvPr>
        </p:nvSpPr>
        <p:spPr>
          <a:xfrm>
            <a:off x="11883564"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17"/>
          <p:cNvSpPr txBox="1"/>
          <p:nvPr>
            <p:ph type="title"/>
          </p:nvPr>
        </p:nvSpPr>
        <p:spPr>
          <a:xfrm>
            <a:off x="838200" y="365125"/>
            <a:ext cx="10502900" cy="1312863"/>
          </a:xfrm>
          <a:prstGeom prst="rect">
            <a:avLst/>
          </a:prstGeom>
          <a:noFill/>
          <a:ln>
            <a:noFill/>
          </a:ln>
        </p:spPr>
        <p:txBody>
          <a:bodyPr anchorCtr="0" anchor="t"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38" name="Google Shape;38;p17"/>
          <p:cNvSpPr txBox="1"/>
          <p:nvPr>
            <p:ph idx="1" type="body"/>
          </p:nvPr>
        </p:nvSpPr>
        <p:spPr>
          <a:xfrm>
            <a:off x="838200" y="1825625"/>
            <a:ext cx="5175250" cy="4338638"/>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sz="2800"/>
            </a:lvl1pPr>
            <a:lvl2pPr indent="-228600" lvl="1" marL="914400" algn="l">
              <a:lnSpc>
                <a:spcPct val="92000"/>
              </a:lnSpc>
              <a:spcBef>
                <a:spcPts val="1425"/>
              </a:spcBef>
              <a:spcAft>
                <a:spcPts val="0"/>
              </a:spcAft>
              <a:buSzPts val="1400"/>
              <a:buNone/>
              <a:defRPr sz="2400"/>
            </a:lvl2pPr>
            <a:lvl3pPr indent="-228600" lvl="2" marL="1371600" algn="l">
              <a:lnSpc>
                <a:spcPct val="92000"/>
              </a:lnSpc>
              <a:spcBef>
                <a:spcPts val="1138"/>
              </a:spcBef>
              <a:spcAft>
                <a:spcPts val="0"/>
              </a:spcAft>
              <a:buSzPts val="1400"/>
              <a:buNone/>
              <a:defRPr sz="2000"/>
            </a:lvl3pPr>
            <a:lvl4pPr indent="-228600" lvl="3" marL="1828800" algn="l">
              <a:lnSpc>
                <a:spcPct val="92000"/>
              </a:lnSpc>
              <a:spcBef>
                <a:spcPts val="850"/>
              </a:spcBef>
              <a:spcAft>
                <a:spcPts val="0"/>
              </a:spcAft>
              <a:buSzPts val="1400"/>
              <a:buNone/>
              <a:defRPr sz="1800"/>
            </a:lvl4pPr>
            <a:lvl5pPr indent="-228600" lvl="4" marL="2286000" algn="l">
              <a:lnSpc>
                <a:spcPct val="92000"/>
              </a:lnSpc>
              <a:spcBef>
                <a:spcPts val="575"/>
              </a:spcBef>
              <a:spcAft>
                <a:spcPts val="0"/>
              </a:spcAft>
              <a:buSzPts val="1400"/>
              <a:buNone/>
              <a:defRPr sz="1800"/>
            </a:lvl5pPr>
            <a:lvl6pPr indent="-228600" lvl="5" marL="2743200" algn="l">
              <a:lnSpc>
                <a:spcPct val="92000"/>
              </a:lnSpc>
              <a:spcBef>
                <a:spcPts val="288"/>
              </a:spcBef>
              <a:spcAft>
                <a:spcPts val="0"/>
              </a:spcAft>
              <a:buSzPts val="1400"/>
              <a:buNone/>
              <a:defRPr sz="1800"/>
            </a:lvl6pPr>
            <a:lvl7pPr indent="-228600" lvl="6" marL="3200400" algn="l">
              <a:lnSpc>
                <a:spcPct val="92000"/>
              </a:lnSpc>
              <a:spcBef>
                <a:spcPts val="288"/>
              </a:spcBef>
              <a:spcAft>
                <a:spcPts val="0"/>
              </a:spcAft>
              <a:buSzPts val="1400"/>
              <a:buNone/>
              <a:defRPr sz="1800"/>
            </a:lvl7pPr>
            <a:lvl8pPr indent="-228600" lvl="7" marL="3657600" algn="l">
              <a:lnSpc>
                <a:spcPct val="92000"/>
              </a:lnSpc>
              <a:spcBef>
                <a:spcPts val="288"/>
              </a:spcBef>
              <a:spcAft>
                <a:spcPts val="0"/>
              </a:spcAft>
              <a:buSzPts val="1400"/>
              <a:buNone/>
              <a:defRPr sz="1800"/>
            </a:lvl8pPr>
            <a:lvl9pPr indent="-228600" lvl="8" marL="4114800" algn="l">
              <a:lnSpc>
                <a:spcPct val="92000"/>
              </a:lnSpc>
              <a:spcBef>
                <a:spcPts val="288"/>
              </a:spcBef>
              <a:spcAft>
                <a:spcPts val="288"/>
              </a:spcAft>
              <a:buSzPts val="1400"/>
              <a:buNone/>
              <a:defRPr sz="1800"/>
            </a:lvl9pPr>
          </a:lstStyle>
          <a:p/>
        </p:txBody>
      </p:sp>
      <p:sp>
        <p:nvSpPr>
          <p:cNvPr id="39" name="Google Shape;39;p17"/>
          <p:cNvSpPr txBox="1"/>
          <p:nvPr>
            <p:ph idx="2" type="body"/>
          </p:nvPr>
        </p:nvSpPr>
        <p:spPr>
          <a:xfrm>
            <a:off x="6165850" y="1825625"/>
            <a:ext cx="5175250" cy="4338638"/>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sz="2800"/>
            </a:lvl1pPr>
            <a:lvl2pPr indent="-228600" lvl="1" marL="914400" algn="l">
              <a:lnSpc>
                <a:spcPct val="92000"/>
              </a:lnSpc>
              <a:spcBef>
                <a:spcPts val="1425"/>
              </a:spcBef>
              <a:spcAft>
                <a:spcPts val="0"/>
              </a:spcAft>
              <a:buSzPts val="1400"/>
              <a:buNone/>
              <a:defRPr sz="2400"/>
            </a:lvl2pPr>
            <a:lvl3pPr indent="-228600" lvl="2" marL="1371600" algn="l">
              <a:lnSpc>
                <a:spcPct val="92000"/>
              </a:lnSpc>
              <a:spcBef>
                <a:spcPts val="1138"/>
              </a:spcBef>
              <a:spcAft>
                <a:spcPts val="0"/>
              </a:spcAft>
              <a:buSzPts val="1400"/>
              <a:buNone/>
              <a:defRPr sz="2000"/>
            </a:lvl3pPr>
            <a:lvl4pPr indent="-228600" lvl="3" marL="1828800" algn="l">
              <a:lnSpc>
                <a:spcPct val="92000"/>
              </a:lnSpc>
              <a:spcBef>
                <a:spcPts val="850"/>
              </a:spcBef>
              <a:spcAft>
                <a:spcPts val="0"/>
              </a:spcAft>
              <a:buSzPts val="1400"/>
              <a:buNone/>
              <a:defRPr sz="1800"/>
            </a:lvl4pPr>
            <a:lvl5pPr indent="-228600" lvl="4" marL="2286000" algn="l">
              <a:lnSpc>
                <a:spcPct val="92000"/>
              </a:lnSpc>
              <a:spcBef>
                <a:spcPts val="575"/>
              </a:spcBef>
              <a:spcAft>
                <a:spcPts val="0"/>
              </a:spcAft>
              <a:buSzPts val="1400"/>
              <a:buNone/>
              <a:defRPr sz="1800"/>
            </a:lvl5pPr>
            <a:lvl6pPr indent="-228600" lvl="5" marL="2743200" algn="l">
              <a:lnSpc>
                <a:spcPct val="92000"/>
              </a:lnSpc>
              <a:spcBef>
                <a:spcPts val="288"/>
              </a:spcBef>
              <a:spcAft>
                <a:spcPts val="0"/>
              </a:spcAft>
              <a:buSzPts val="1400"/>
              <a:buNone/>
              <a:defRPr sz="1800"/>
            </a:lvl6pPr>
            <a:lvl7pPr indent="-228600" lvl="6" marL="3200400" algn="l">
              <a:lnSpc>
                <a:spcPct val="92000"/>
              </a:lnSpc>
              <a:spcBef>
                <a:spcPts val="288"/>
              </a:spcBef>
              <a:spcAft>
                <a:spcPts val="0"/>
              </a:spcAft>
              <a:buSzPts val="1400"/>
              <a:buNone/>
              <a:defRPr sz="1800"/>
            </a:lvl7pPr>
            <a:lvl8pPr indent="-228600" lvl="7" marL="3657600" algn="l">
              <a:lnSpc>
                <a:spcPct val="92000"/>
              </a:lnSpc>
              <a:spcBef>
                <a:spcPts val="288"/>
              </a:spcBef>
              <a:spcAft>
                <a:spcPts val="0"/>
              </a:spcAft>
              <a:buSzPts val="1400"/>
              <a:buNone/>
              <a:defRPr sz="1800"/>
            </a:lvl8pPr>
            <a:lvl9pPr indent="-228600" lvl="8" marL="4114800" algn="l">
              <a:lnSpc>
                <a:spcPct val="92000"/>
              </a:lnSpc>
              <a:spcBef>
                <a:spcPts val="288"/>
              </a:spcBef>
              <a:spcAft>
                <a:spcPts val="288"/>
              </a:spcAft>
              <a:buSzPts val="1400"/>
              <a:buNone/>
              <a:defRPr sz="1800"/>
            </a:lvl9pPr>
          </a:lstStyle>
          <a:p/>
        </p:txBody>
      </p:sp>
      <p:sp>
        <p:nvSpPr>
          <p:cNvPr id="40" name="Google Shape;40;p17"/>
          <p:cNvSpPr txBox="1"/>
          <p:nvPr>
            <p:ph idx="10" type="dt"/>
          </p:nvPr>
        </p:nvSpPr>
        <p:spPr>
          <a:xfrm>
            <a:off x="838200" y="6356350"/>
            <a:ext cx="2730500" cy="352425"/>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8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7"/>
          <p:cNvSpPr txBox="1"/>
          <p:nvPr>
            <p:ph idx="12" type="sldNum"/>
          </p:nvPr>
        </p:nvSpPr>
        <p:spPr>
          <a:xfrm>
            <a:off x="8610600" y="6356350"/>
            <a:ext cx="2730500" cy="352425"/>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showMasterSp="0">
  <p:cSld name="2_Title and Content">
    <p:spTree>
      <p:nvGrpSpPr>
        <p:cNvPr id="217" name="Shape 217"/>
        <p:cNvGrpSpPr/>
        <p:nvPr/>
      </p:nvGrpSpPr>
      <p:grpSpPr>
        <a:xfrm>
          <a:off x="0" y="0"/>
          <a:ext cx="0" cy="0"/>
          <a:chOff x="0" y="0"/>
          <a:chExt cx="0" cy="0"/>
        </a:xfrm>
      </p:grpSpPr>
      <p:sp>
        <p:nvSpPr>
          <p:cNvPr id="218" name="Google Shape;218;p63"/>
          <p:cNvSpPr/>
          <p:nvPr/>
        </p:nvSpPr>
        <p:spPr>
          <a:xfrm>
            <a:off x="0" y="758949"/>
            <a:ext cx="3444040" cy="5330959"/>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63"/>
          <p:cNvSpPr/>
          <p:nvPr/>
        </p:nvSpPr>
        <p:spPr>
          <a:xfrm>
            <a:off x="11817403" y="758949"/>
            <a:ext cx="384102" cy="5330959"/>
          </a:xfrm>
          <a:prstGeom prst="rect">
            <a:avLst/>
          </a:prstGeom>
          <a:solidFill>
            <a:srgbClr val="C8C8C8">
              <a:alpha val="4980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 name="Google Shape;220;p63"/>
          <p:cNvSpPr txBox="1"/>
          <p:nvPr>
            <p:ph type="title"/>
          </p:nvPr>
        </p:nvSpPr>
        <p:spPr>
          <a:xfrm>
            <a:off x="252952" y="1123837"/>
            <a:ext cx="2947866" cy="460118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221" name="Google Shape;221;p63"/>
          <p:cNvSpPr txBox="1"/>
          <p:nvPr>
            <p:ph idx="1" type="body"/>
          </p:nvPr>
        </p:nvSpPr>
        <p:spPr>
          <a:xfrm>
            <a:off x="3869772" y="864109"/>
            <a:ext cx="7316154" cy="51206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SzPts val="1800"/>
              <a:buChar char="●"/>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222" name="Google Shape;222;p63"/>
          <p:cNvSpPr txBox="1"/>
          <p:nvPr>
            <p:ph idx="12" type="sldNum"/>
          </p:nvPr>
        </p:nvSpPr>
        <p:spPr>
          <a:xfrm>
            <a:off x="11883563"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223" name="Shape 223"/>
        <p:cNvGrpSpPr/>
        <p:nvPr/>
      </p:nvGrpSpPr>
      <p:grpSpPr>
        <a:xfrm>
          <a:off x="0" y="0"/>
          <a:ext cx="0" cy="0"/>
          <a:chOff x="0" y="0"/>
          <a:chExt cx="0" cy="0"/>
        </a:xfrm>
      </p:grpSpPr>
      <p:sp>
        <p:nvSpPr>
          <p:cNvPr id="224" name="Google Shape;224;p64"/>
          <p:cNvSpPr/>
          <p:nvPr/>
        </p:nvSpPr>
        <p:spPr>
          <a:xfrm>
            <a:off x="0" y="761995"/>
            <a:ext cx="9142810" cy="5334008"/>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64"/>
          <p:cNvSpPr/>
          <p:nvPr/>
        </p:nvSpPr>
        <p:spPr>
          <a:xfrm>
            <a:off x="9271469" y="761995"/>
            <a:ext cx="2925703" cy="5334008"/>
          </a:xfrm>
          <a:prstGeom prst="rect">
            <a:avLst/>
          </a:prstGeom>
          <a:solidFill>
            <a:srgbClr val="C8C8C8">
              <a:alpha val="4980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64"/>
          <p:cNvSpPr txBox="1"/>
          <p:nvPr>
            <p:ph type="title"/>
          </p:nvPr>
        </p:nvSpPr>
        <p:spPr>
          <a:xfrm>
            <a:off x="1069987" y="1298447"/>
            <a:ext cx="7316154" cy="3255268"/>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FFFFFF"/>
              </a:buClr>
              <a:buSzPts val="5900"/>
              <a:buFont typeface="Corbel"/>
              <a:buNone/>
              <a:defRPr sz="59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227" name="Google Shape;227;p64"/>
          <p:cNvSpPr txBox="1"/>
          <p:nvPr>
            <p:ph idx="1" type="body"/>
          </p:nvPr>
        </p:nvSpPr>
        <p:spPr>
          <a:xfrm>
            <a:off x="1100159" y="4670245"/>
            <a:ext cx="7316154" cy="914404"/>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Clr>
                <a:srgbClr val="FCECD5"/>
              </a:buClr>
              <a:buSzPts val="2200"/>
              <a:buFont typeface="Corbel"/>
              <a:buNone/>
              <a:defRPr sz="2200">
                <a:solidFill>
                  <a:srgbClr val="FCECD5"/>
                </a:solidFill>
              </a:defRPr>
            </a:lvl1pPr>
            <a:lvl2pPr indent="-228600" lvl="1" marL="914400" algn="l">
              <a:lnSpc>
                <a:spcPct val="90000"/>
              </a:lnSpc>
              <a:spcBef>
                <a:spcPts val="1200"/>
              </a:spcBef>
              <a:spcAft>
                <a:spcPts val="0"/>
              </a:spcAft>
              <a:buClr>
                <a:srgbClr val="FCECD5"/>
              </a:buClr>
              <a:buSzPts val="2200"/>
              <a:buFont typeface="Corbel"/>
              <a:buNone/>
              <a:defRPr sz="2200">
                <a:solidFill>
                  <a:srgbClr val="FCECD5"/>
                </a:solidFill>
              </a:defRPr>
            </a:lvl2pPr>
            <a:lvl3pPr indent="-228600" lvl="2" marL="1371600" algn="l">
              <a:lnSpc>
                <a:spcPct val="90000"/>
              </a:lnSpc>
              <a:spcBef>
                <a:spcPts val="1200"/>
              </a:spcBef>
              <a:spcAft>
                <a:spcPts val="0"/>
              </a:spcAft>
              <a:buClr>
                <a:srgbClr val="FCECD5"/>
              </a:buClr>
              <a:buSzPts val="2200"/>
              <a:buFont typeface="Corbel"/>
              <a:buNone/>
              <a:defRPr sz="2200">
                <a:solidFill>
                  <a:srgbClr val="FCECD5"/>
                </a:solidFill>
              </a:defRPr>
            </a:lvl3pPr>
            <a:lvl4pPr indent="-228600" lvl="3" marL="1828800" algn="l">
              <a:lnSpc>
                <a:spcPct val="90000"/>
              </a:lnSpc>
              <a:spcBef>
                <a:spcPts val="1200"/>
              </a:spcBef>
              <a:spcAft>
                <a:spcPts val="0"/>
              </a:spcAft>
              <a:buClr>
                <a:srgbClr val="FCECD5"/>
              </a:buClr>
              <a:buSzPts val="2200"/>
              <a:buFont typeface="Corbel"/>
              <a:buNone/>
              <a:defRPr sz="2200">
                <a:solidFill>
                  <a:srgbClr val="FCECD5"/>
                </a:solidFill>
              </a:defRPr>
            </a:lvl4pPr>
            <a:lvl5pPr indent="-228600" lvl="4" marL="2286000" algn="l">
              <a:lnSpc>
                <a:spcPct val="90000"/>
              </a:lnSpc>
              <a:spcBef>
                <a:spcPts val="1200"/>
              </a:spcBef>
              <a:spcAft>
                <a:spcPts val="0"/>
              </a:spcAft>
              <a:buClr>
                <a:srgbClr val="FCECD5"/>
              </a:buClr>
              <a:buSzPts val="2200"/>
              <a:buFont typeface="Corbel"/>
              <a:buNone/>
              <a:defRPr sz="2200">
                <a:solidFill>
                  <a:srgbClr val="FCECD5"/>
                </a:solidFill>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228" name="Google Shape;228;p64"/>
          <p:cNvSpPr txBox="1"/>
          <p:nvPr>
            <p:ph idx="12" type="sldNum"/>
          </p:nvPr>
        </p:nvSpPr>
        <p:spPr>
          <a:xfrm>
            <a:off x="11883563"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229" name="Shape 229"/>
        <p:cNvGrpSpPr/>
        <p:nvPr/>
      </p:nvGrpSpPr>
      <p:grpSpPr>
        <a:xfrm>
          <a:off x="0" y="0"/>
          <a:ext cx="0" cy="0"/>
          <a:chOff x="0" y="0"/>
          <a:chExt cx="0" cy="0"/>
        </a:xfrm>
      </p:grpSpPr>
      <p:sp>
        <p:nvSpPr>
          <p:cNvPr id="230" name="Google Shape;230;p65"/>
          <p:cNvSpPr/>
          <p:nvPr/>
        </p:nvSpPr>
        <p:spPr>
          <a:xfrm>
            <a:off x="1" y="761997"/>
            <a:ext cx="12193589" cy="5334007"/>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65"/>
          <p:cNvSpPr txBox="1"/>
          <p:nvPr>
            <p:ph type="title"/>
          </p:nvPr>
        </p:nvSpPr>
        <p:spPr>
          <a:xfrm>
            <a:off x="1069987" y="1298447"/>
            <a:ext cx="7316154" cy="3255268"/>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FFFFFF"/>
              </a:buClr>
              <a:buSzPts val="5900"/>
              <a:buFont typeface="Corbel"/>
              <a:buNone/>
              <a:defRPr sz="59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232" name="Google Shape;232;p65"/>
          <p:cNvSpPr txBox="1"/>
          <p:nvPr>
            <p:ph idx="1" type="body"/>
          </p:nvPr>
        </p:nvSpPr>
        <p:spPr>
          <a:xfrm>
            <a:off x="1100159" y="4670246"/>
            <a:ext cx="7316154" cy="914403"/>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Clr>
                <a:srgbClr val="FCECD5"/>
              </a:buClr>
              <a:buSzPts val="2200"/>
              <a:buFont typeface="Corbel"/>
              <a:buNone/>
              <a:defRPr sz="2200">
                <a:solidFill>
                  <a:srgbClr val="FCECD5"/>
                </a:solidFill>
              </a:defRPr>
            </a:lvl1pPr>
            <a:lvl2pPr indent="-228600" lvl="1" marL="914400" algn="l">
              <a:lnSpc>
                <a:spcPct val="90000"/>
              </a:lnSpc>
              <a:spcBef>
                <a:spcPts val="1200"/>
              </a:spcBef>
              <a:spcAft>
                <a:spcPts val="0"/>
              </a:spcAft>
              <a:buClr>
                <a:srgbClr val="FCECD5"/>
              </a:buClr>
              <a:buSzPts val="2200"/>
              <a:buFont typeface="Corbel"/>
              <a:buNone/>
              <a:defRPr sz="2200">
                <a:solidFill>
                  <a:srgbClr val="FCECD5"/>
                </a:solidFill>
              </a:defRPr>
            </a:lvl2pPr>
            <a:lvl3pPr indent="-228600" lvl="2" marL="1371600" algn="l">
              <a:lnSpc>
                <a:spcPct val="90000"/>
              </a:lnSpc>
              <a:spcBef>
                <a:spcPts val="1200"/>
              </a:spcBef>
              <a:spcAft>
                <a:spcPts val="0"/>
              </a:spcAft>
              <a:buClr>
                <a:srgbClr val="FCECD5"/>
              </a:buClr>
              <a:buSzPts val="2200"/>
              <a:buFont typeface="Corbel"/>
              <a:buNone/>
              <a:defRPr sz="2200">
                <a:solidFill>
                  <a:srgbClr val="FCECD5"/>
                </a:solidFill>
              </a:defRPr>
            </a:lvl3pPr>
            <a:lvl4pPr indent="-228600" lvl="3" marL="1828800" algn="l">
              <a:lnSpc>
                <a:spcPct val="90000"/>
              </a:lnSpc>
              <a:spcBef>
                <a:spcPts val="1200"/>
              </a:spcBef>
              <a:spcAft>
                <a:spcPts val="0"/>
              </a:spcAft>
              <a:buClr>
                <a:srgbClr val="FCECD5"/>
              </a:buClr>
              <a:buSzPts val="2200"/>
              <a:buFont typeface="Corbel"/>
              <a:buNone/>
              <a:defRPr sz="2200">
                <a:solidFill>
                  <a:srgbClr val="FCECD5"/>
                </a:solidFill>
              </a:defRPr>
            </a:lvl4pPr>
            <a:lvl5pPr indent="-228600" lvl="4" marL="2286000" algn="l">
              <a:lnSpc>
                <a:spcPct val="90000"/>
              </a:lnSpc>
              <a:spcBef>
                <a:spcPts val="1200"/>
              </a:spcBef>
              <a:spcAft>
                <a:spcPts val="0"/>
              </a:spcAft>
              <a:buClr>
                <a:srgbClr val="FCECD5"/>
              </a:buClr>
              <a:buSzPts val="2200"/>
              <a:buFont typeface="Corbel"/>
              <a:buNone/>
              <a:defRPr sz="2200">
                <a:solidFill>
                  <a:srgbClr val="FCECD5"/>
                </a:solidFill>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233" name="Google Shape;233;p65"/>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234" name="Shape 234"/>
        <p:cNvGrpSpPr/>
        <p:nvPr/>
      </p:nvGrpSpPr>
      <p:grpSpPr>
        <a:xfrm>
          <a:off x="0" y="0"/>
          <a:ext cx="0" cy="0"/>
          <a:chOff x="0" y="0"/>
          <a:chExt cx="0" cy="0"/>
        </a:xfrm>
      </p:grpSpPr>
      <p:sp>
        <p:nvSpPr>
          <p:cNvPr id="235" name="Google Shape;235;p66"/>
          <p:cNvSpPr/>
          <p:nvPr/>
        </p:nvSpPr>
        <p:spPr>
          <a:xfrm>
            <a:off x="0" y="761995"/>
            <a:ext cx="12193591" cy="5334008"/>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p66"/>
          <p:cNvSpPr txBox="1"/>
          <p:nvPr>
            <p:ph type="title"/>
          </p:nvPr>
        </p:nvSpPr>
        <p:spPr>
          <a:xfrm>
            <a:off x="1069987" y="1298447"/>
            <a:ext cx="7316154" cy="3255268"/>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FFFFFF"/>
              </a:buClr>
              <a:buSzPts val="5900"/>
              <a:buFont typeface="Corbel"/>
              <a:buNone/>
              <a:defRPr sz="59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p:txBody>
      </p:sp>
      <p:sp>
        <p:nvSpPr>
          <p:cNvPr id="237" name="Google Shape;237;p66"/>
          <p:cNvSpPr txBox="1"/>
          <p:nvPr>
            <p:ph idx="1" type="body"/>
          </p:nvPr>
        </p:nvSpPr>
        <p:spPr>
          <a:xfrm>
            <a:off x="1100159" y="4670245"/>
            <a:ext cx="7316154" cy="914404"/>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Clr>
                <a:srgbClr val="FCECD5"/>
              </a:buClr>
              <a:buSzPts val="2200"/>
              <a:buFont typeface="Corbel"/>
              <a:buNone/>
              <a:defRPr sz="2200">
                <a:solidFill>
                  <a:srgbClr val="FCECD5"/>
                </a:solidFill>
              </a:defRPr>
            </a:lvl1pPr>
            <a:lvl2pPr indent="-228600" lvl="1" marL="914400" algn="l">
              <a:lnSpc>
                <a:spcPct val="90000"/>
              </a:lnSpc>
              <a:spcBef>
                <a:spcPts val="1200"/>
              </a:spcBef>
              <a:spcAft>
                <a:spcPts val="0"/>
              </a:spcAft>
              <a:buClr>
                <a:srgbClr val="FCECD5"/>
              </a:buClr>
              <a:buSzPts val="2200"/>
              <a:buFont typeface="Corbel"/>
              <a:buNone/>
              <a:defRPr sz="2200">
                <a:solidFill>
                  <a:srgbClr val="FCECD5"/>
                </a:solidFill>
              </a:defRPr>
            </a:lvl2pPr>
            <a:lvl3pPr indent="-228600" lvl="2" marL="1371600" algn="l">
              <a:lnSpc>
                <a:spcPct val="90000"/>
              </a:lnSpc>
              <a:spcBef>
                <a:spcPts val="1200"/>
              </a:spcBef>
              <a:spcAft>
                <a:spcPts val="0"/>
              </a:spcAft>
              <a:buClr>
                <a:srgbClr val="FCECD5"/>
              </a:buClr>
              <a:buSzPts val="2200"/>
              <a:buFont typeface="Corbel"/>
              <a:buNone/>
              <a:defRPr sz="2200">
                <a:solidFill>
                  <a:srgbClr val="FCECD5"/>
                </a:solidFill>
              </a:defRPr>
            </a:lvl3pPr>
            <a:lvl4pPr indent="-228600" lvl="3" marL="1828800" algn="l">
              <a:lnSpc>
                <a:spcPct val="90000"/>
              </a:lnSpc>
              <a:spcBef>
                <a:spcPts val="1200"/>
              </a:spcBef>
              <a:spcAft>
                <a:spcPts val="0"/>
              </a:spcAft>
              <a:buClr>
                <a:srgbClr val="FCECD5"/>
              </a:buClr>
              <a:buSzPts val="2200"/>
              <a:buFont typeface="Corbel"/>
              <a:buNone/>
              <a:defRPr sz="2200">
                <a:solidFill>
                  <a:srgbClr val="FCECD5"/>
                </a:solidFill>
              </a:defRPr>
            </a:lvl4pPr>
            <a:lvl5pPr indent="-228600" lvl="4" marL="2286000" algn="l">
              <a:lnSpc>
                <a:spcPct val="90000"/>
              </a:lnSpc>
              <a:spcBef>
                <a:spcPts val="1200"/>
              </a:spcBef>
              <a:spcAft>
                <a:spcPts val="0"/>
              </a:spcAft>
              <a:buClr>
                <a:srgbClr val="FCECD5"/>
              </a:buClr>
              <a:buSzPts val="2200"/>
              <a:buFont typeface="Corbel"/>
              <a:buNone/>
              <a:defRPr sz="2200">
                <a:solidFill>
                  <a:srgbClr val="FCECD5"/>
                </a:solidFill>
              </a:defRPr>
            </a:lvl5pPr>
            <a:lvl6pPr indent="-342900" lvl="5" marL="2743200" algn="l">
              <a:lnSpc>
                <a:spcPct val="90000"/>
              </a:lnSpc>
              <a:spcBef>
                <a:spcPts val="1200"/>
              </a:spcBef>
              <a:spcAft>
                <a:spcPts val="0"/>
              </a:spcAft>
              <a:buSzPts val="1800"/>
              <a:buChar char="●"/>
              <a:defRPr/>
            </a:lvl6pPr>
            <a:lvl7pPr indent="-342900" lvl="6" marL="3200400" algn="l">
              <a:lnSpc>
                <a:spcPct val="90000"/>
              </a:lnSpc>
              <a:spcBef>
                <a:spcPts val="12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1200"/>
              </a:spcBef>
              <a:spcAft>
                <a:spcPts val="0"/>
              </a:spcAft>
              <a:buSzPts val="1800"/>
              <a:buChar char="●"/>
              <a:defRPr/>
            </a:lvl9pPr>
          </a:lstStyle>
          <a:p/>
        </p:txBody>
      </p:sp>
      <p:sp>
        <p:nvSpPr>
          <p:cNvPr id="238" name="Google Shape;238;p66"/>
          <p:cNvSpPr txBox="1"/>
          <p:nvPr>
            <p:ph idx="12" type="sldNum"/>
          </p:nvPr>
        </p:nvSpPr>
        <p:spPr>
          <a:xfrm>
            <a:off x="11883563" y="6400416"/>
            <a:ext cx="283087" cy="276995"/>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solidFill>
                  <a:schemeClr val="accent1"/>
                </a:solidFill>
                <a:latin typeface="Corbel"/>
                <a:ea typeface="Corbel"/>
                <a:cs typeface="Corbel"/>
                <a:sym typeface="Corbel"/>
              </a:defRPr>
            </a:lvl1pPr>
            <a:lvl2pPr indent="0" lvl="1" marL="0" algn="r">
              <a:lnSpc>
                <a:spcPct val="100000"/>
              </a:lnSpc>
              <a:spcBef>
                <a:spcPts val="0"/>
              </a:spcBef>
              <a:spcAft>
                <a:spcPts val="0"/>
              </a:spcAft>
              <a:buNone/>
              <a:defRPr sz="1200">
                <a:solidFill>
                  <a:schemeClr val="accent1"/>
                </a:solidFill>
                <a:latin typeface="Corbel"/>
                <a:ea typeface="Corbel"/>
                <a:cs typeface="Corbel"/>
                <a:sym typeface="Corbel"/>
              </a:defRPr>
            </a:lvl2pPr>
            <a:lvl3pPr indent="0" lvl="2" marL="0" algn="r">
              <a:lnSpc>
                <a:spcPct val="100000"/>
              </a:lnSpc>
              <a:spcBef>
                <a:spcPts val="0"/>
              </a:spcBef>
              <a:spcAft>
                <a:spcPts val="0"/>
              </a:spcAft>
              <a:buNone/>
              <a:defRPr sz="1200">
                <a:solidFill>
                  <a:schemeClr val="accent1"/>
                </a:solidFill>
                <a:latin typeface="Corbel"/>
                <a:ea typeface="Corbel"/>
                <a:cs typeface="Corbel"/>
                <a:sym typeface="Corbel"/>
              </a:defRPr>
            </a:lvl3pPr>
            <a:lvl4pPr indent="0" lvl="3" marL="0" algn="r">
              <a:lnSpc>
                <a:spcPct val="100000"/>
              </a:lnSpc>
              <a:spcBef>
                <a:spcPts val="0"/>
              </a:spcBef>
              <a:spcAft>
                <a:spcPts val="0"/>
              </a:spcAft>
              <a:buNone/>
              <a:defRPr sz="1200">
                <a:solidFill>
                  <a:schemeClr val="accent1"/>
                </a:solidFill>
                <a:latin typeface="Corbel"/>
                <a:ea typeface="Corbel"/>
                <a:cs typeface="Corbel"/>
                <a:sym typeface="Corbel"/>
              </a:defRPr>
            </a:lvl4pPr>
            <a:lvl5pPr indent="0" lvl="4" marL="0" algn="r">
              <a:lnSpc>
                <a:spcPct val="100000"/>
              </a:lnSpc>
              <a:spcBef>
                <a:spcPts val="0"/>
              </a:spcBef>
              <a:spcAft>
                <a:spcPts val="0"/>
              </a:spcAft>
              <a:buNone/>
              <a:defRPr sz="1200">
                <a:solidFill>
                  <a:schemeClr val="accent1"/>
                </a:solidFill>
                <a:latin typeface="Corbel"/>
                <a:ea typeface="Corbel"/>
                <a:cs typeface="Corbel"/>
                <a:sym typeface="Corbel"/>
              </a:defRPr>
            </a:lvl5pPr>
            <a:lvl6pPr indent="0" lvl="5" marL="0" algn="r">
              <a:lnSpc>
                <a:spcPct val="100000"/>
              </a:lnSpc>
              <a:spcBef>
                <a:spcPts val="0"/>
              </a:spcBef>
              <a:spcAft>
                <a:spcPts val="0"/>
              </a:spcAft>
              <a:buNone/>
              <a:defRPr sz="1200">
                <a:solidFill>
                  <a:schemeClr val="accent1"/>
                </a:solidFill>
                <a:latin typeface="Corbel"/>
                <a:ea typeface="Corbel"/>
                <a:cs typeface="Corbel"/>
                <a:sym typeface="Corbel"/>
              </a:defRPr>
            </a:lvl6pPr>
            <a:lvl7pPr indent="0" lvl="6" marL="0" algn="r">
              <a:lnSpc>
                <a:spcPct val="100000"/>
              </a:lnSpc>
              <a:spcBef>
                <a:spcPts val="0"/>
              </a:spcBef>
              <a:spcAft>
                <a:spcPts val="0"/>
              </a:spcAft>
              <a:buNone/>
              <a:defRPr sz="1200">
                <a:solidFill>
                  <a:schemeClr val="accent1"/>
                </a:solidFill>
                <a:latin typeface="Corbel"/>
                <a:ea typeface="Corbel"/>
                <a:cs typeface="Corbel"/>
                <a:sym typeface="Corbel"/>
              </a:defRPr>
            </a:lvl7pPr>
            <a:lvl8pPr indent="0" lvl="7" marL="0" algn="r">
              <a:lnSpc>
                <a:spcPct val="100000"/>
              </a:lnSpc>
              <a:spcBef>
                <a:spcPts val="0"/>
              </a:spcBef>
              <a:spcAft>
                <a:spcPts val="0"/>
              </a:spcAft>
              <a:buNone/>
              <a:defRPr sz="1200">
                <a:solidFill>
                  <a:schemeClr val="accent1"/>
                </a:solidFill>
                <a:latin typeface="Corbel"/>
                <a:ea typeface="Corbel"/>
                <a:cs typeface="Corbel"/>
                <a:sym typeface="Corbel"/>
              </a:defRPr>
            </a:lvl8pPr>
            <a:lvl9pPr indent="0" lvl="8" marL="0" algn="r">
              <a:lnSpc>
                <a:spcPct val="100000"/>
              </a:lnSpc>
              <a:spcBef>
                <a:spcPts val="0"/>
              </a:spcBef>
              <a:spcAft>
                <a:spcPts val="0"/>
              </a:spcAft>
              <a:buNone/>
              <a:defRPr sz="1200">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18"/>
          <p:cNvSpPr txBox="1"/>
          <p:nvPr>
            <p:ph type="title"/>
          </p:nvPr>
        </p:nvSpPr>
        <p:spPr>
          <a:xfrm>
            <a:off x="609600" y="274638"/>
            <a:ext cx="10974388" cy="1143000"/>
          </a:xfrm>
          <a:prstGeom prst="rect">
            <a:avLst/>
          </a:prstGeom>
          <a:noFill/>
          <a:ln>
            <a:noFill/>
          </a:ln>
        </p:spPr>
        <p:txBody>
          <a:bodyPr anchorCtr="0" anchor="t"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44" name="Google Shape;44;p18"/>
          <p:cNvSpPr txBox="1"/>
          <p:nvPr>
            <p:ph idx="1" type="body"/>
          </p:nvPr>
        </p:nvSpPr>
        <p:spPr>
          <a:xfrm>
            <a:off x="609600" y="1535113"/>
            <a:ext cx="5387975" cy="639762"/>
          </a:xfrm>
          <a:prstGeom prst="rect">
            <a:avLst/>
          </a:prstGeom>
          <a:noFill/>
          <a:ln>
            <a:noFill/>
          </a:ln>
        </p:spPr>
        <p:txBody>
          <a:bodyPr anchorCtr="0" anchor="b" bIns="45000" lIns="90000" spcFirstLastPara="1" rIns="90000" wrap="square" tIns="45000">
            <a:noAutofit/>
          </a:bodyPr>
          <a:lstStyle>
            <a:lvl1pPr indent="-228600" lvl="0" marL="457200" algn="l">
              <a:lnSpc>
                <a:spcPct val="92000"/>
              </a:lnSpc>
              <a:spcBef>
                <a:spcPts val="0"/>
              </a:spcBef>
              <a:spcAft>
                <a:spcPts val="0"/>
              </a:spcAft>
              <a:buSzPts val="2400"/>
              <a:buNone/>
              <a:defRPr b="1" sz="2400"/>
            </a:lvl1pPr>
            <a:lvl2pPr indent="-228600" lvl="1" marL="914400" algn="l">
              <a:lnSpc>
                <a:spcPct val="92000"/>
              </a:lnSpc>
              <a:spcBef>
                <a:spcPts val="1425"/>
              </a:spcBef>
              <a:spcAft>
                <a:spcPts val="0"/>
              </a:spcAft>
              <a:buSzPts val="2000"/>
              <a:buNone/>
              <a:defRPr b="1" sz="2000"/>
            </a:lvl2pPr>
            <a:lvl3pPr indent="-228600" lvl="2" marL="1371600" algn="l">
              <a:lnSpc>
                <a:spcPct val="92000"/>
              </a:lnSpc>
              <a:spcBef>
                <a:spcPts val="1138"/>
              </a:spcBef>
              <a:spcAft>
                <a:spcPts val="0"/>
              </a:spcAft>
              <a:buSzPts val="1800"/>
              <a:buNone/>
              <a:defRPr b="1" sz="1800"/>
            </a:lvl3pPr>
            <a:lvl4pPr indent="-228600" lvl="3" marL="1828800" algn="l">
              <a:lnSpc>
                <a:spcPct val="92000"/>
              </a:lnSpc>
              <a:spcBef>
                <a:spcPts val="850"/>
              </a:spcBef>
              <a:spcAft>
                <a:spcPts val="0"/>
              </a:spcAft>
              <a:buSzPts val="1600"/>
              <a:buNone/>
              <a:defRPr b="1" sz="1600"/>
            </a:lvl4pPr>
            <a:lvl5pPr indent="-228600" lvl="4" marL="2286000" algn="l">
              <a:lnSpc>
                <a:spcPct val="92000"/>
              </a:lnSpc>
              <a:spcBef>
                <a:spcPts val="575"/>
              </a:spcBef>
              <a:spcAft>
                <a:spcPts val="0"/>
              </a:spcAft>
              <a:buSzPts val="1600"/>
              <a:buNone/>
              <a:defRPr b="1" sz="1600"/>
            </a:lvl5pPr>
            <a:lvl6pPr indent="-228600" lvl="5" marL="2743200" algn="l">
              <a:lnSpc>
                <a:spcPct val="92000"/>
              </a:lnSpc>
              <a:spcBef>
                <a:spcPts val="288"/>
              </a:spcBef>
              <a:spcAft>
                <a:spcPts val="0"/>
              </a:spcAft>
              <a:buSzPts val="1600"/>
              <a:buNone/>
              <a:defRPr b="1" sz="1600"/>
            </a:lvl6pPr>
            <a:lvl7pPr indent="-228600" lvl="6" marL="3200400" algn="l">
              <a:lnSpc>
                <a:spcPct val="92000"/>
              </a:lnSpc>
              <a:spcBef>
                <a:spcPts val="288"/>
              </a:spcBef>
              <a:spcAft>
                <a:spcPts val="0"/>
              </a:spcAft>
              <a:buSzPts val="1600"/>
              <a:buNone/>
              <a:defRPr b="1" sz="1600"/>
            </a:lvl7pPr>
            <a:lvl8pPr indent="-228600" lvl="7" marL="3657600" algn="l">
              <a:lnSpc>
                <a:spcPct val="92000"/>
              </a:lnSpc>
              <a:spcBef>
                <a:spcPts val="288"/>
              </a:spcBef>
              <a:spcAft>
                <a:spcPts val="0"/>
              </a:spcAft>
              <a:buSzPts val="1600"/>
              <a:buNone/>
              <a:defRPr b="1" sz="1600"/>
            </a:lvl8pPr>
            <a:lvl9pPr indent="-228600" lvl="8" marL="4114800" algn="l">
              <a:lnSpc>
                <a:spcPct val="92000"/>
              </a:lnSpc>
              <a:spcBef>
                <a:spcPts val="288"/>
              </a:spcBef>
              <a:spcAft>
                <a:spcPts val="288"/>
              </a:spcAft>
              <a:buSzPts val="1600"/>
              <a:buNone/>
              <a:defRPr b="1" sz="1600"/>
            </a:lvl9pPr>
          </a:lstStyle>
          <a:p/>
        </p:txBody>
      </p:sp>
      <p:sp>
        <p:nvSpPr>
          <p:cNvPr id="45" name="Google Shape;45;p18"/>
          <p:cNvSpPr txBox="1"/>
          <p:nvPr>
            <p:ph idx="2" type="body"/>
          </p:nvPr>
        </p:nvSpPr>
        <p:spPr>
          <a:xfrm>
            <a:off x="609600" y="2174875"/>
            <a:ext cx="5387975" cy="3951288"/>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sz="2400"/>
            </a:lvl1pPr>
            <a:lvl2pPr indent="-228600" lvl="1" marL="914400" algn="l">
              <a:lnSpc>
                <a:spcPct val="92000"/>
              </a:lnSpc>
              <a:spcBef>
                <a:spcPts val="1425"/>
              </a:spcBef>
              <a:spcAft>
                <a:spcPts val="0"/>
              </a:spcAft>
              <a:buSzPts val="1400"/>
              <a:buNone/>
              <a:defRPr sz="2000"/>
            </a:lvl2pPr>
            <a:lvl3pPr indent="-228600" lvl="2" marL="1371600" algn="l">
              <a:lnSpc>
                <a:spcPct val="92000"/>
              </a:lnSpc>
              <a:spcBef>
                <a:spcPts val="1138"/>
              </a:spcBef>
              <a:spcAft>
                <a:spcPts val="0"/>
              </a:spcAft>
              <a:buSzPts val="1400"/>
              <a:buNone/>
              <a:defRPr sz="1800"/>
            </a:lvl3pPr>
            <a:lvl4pPr indent="-228600" lvl="3" marL="1828800" algn="l">
              <a:lnSpc>
                <a:spcPct val="92000"/>
              </a:lnSpc>
              <a:spcBef>
                <a:spcPts val="850"/>
              </a:spcBef>
              <a:spcAft>
                <a:spcPts val="0"/>
              </a:spcAft>
              <a:buSzPts val="1400"/>
              <a:buNone/>
              <a:defRPr sz="1600"/>
            </a:lvl4pPr>
            <a:lvl5pPr indent="-228600" lvl="4" marL="2286000" algn="l">
              <a:lnSpc>
                <a:spcPct val="92000"/>
              </a:lnSpc>
              <a:spcBef>
                <a:spcPts val="575"/>
              </a:spcBef>
              <a:spcAft>
                <a:spcPts val="0"/>
              </a:spcAft>
              <a:buSzPts val="1400"/>
              <a:buNone/>
              <a:defRPr sz="1600"/>
            </a:lvl5pPr>
            <a:lvl6pPr indent="-228600" lvl="5" marL="2743200" algn="l">
              <a:lnSpc>
                <a:spcPct val="92000"/>
              </a:lnSpc>
              <a:spcBef>
                <a:spcPts val="288"/>
              </a:spcBef>
              <a:spcAft>
                <a:spcPts val="0"/>
              </a:spcAft>
              <a:buSzPts val="1400"/>
              <a:buNone/>
              <a:defRPr sz="1600"/>
            </a:lvl6pPr>
            <a:lvl7pPr indent="-228600" lvl="6" marL="3200400" algn="l">
              <a:lnSpc>
                <a:spcPct val="92000"/>
              </a:lnSpc>
              <a:spcBef>
                <a:spcPts val="288"/>
              </a:spcBef>
              <a:spcAft>
                <a:spcPts val="0"/>
              </a:spcAft>
              <a:buSzPts val="1400"/>
              <a:buNone/>
              <a:defRPr sz="1600"/>
            </a:lvl7pPr>
            <a:lvl8pPr indent="-228600" lvl="7" marL="3657600" algn="l">
              <a:lnSpc>
                <a:spcPct val="92000"/>
              </a:lnSpc>
              <a:spcBef>
                <a:spcPts val="288"/>
              </a:spcBef>
              <a:spcAft>
                <a:spcPts val="0"/>
              </a:spcAft>
              <a:buSzPts val="1400"/>
              <a:buNone/>
              <a:defRPr sz="1600"/>
            </a:lvl8pPr>
            <a:lvl9pPr indent="-228600" lvl="8" marL="4114800" algn="l">
              <a:lnSpc>
                <a:spcPct val="92000"/>
              </a:lnSpc>
              <a:spcBef>
                <a:spcPts val="288"/>
              </a:spcBef>
              <a:spcAft>
                <a:spcPts val="288"/>
              </a:spcAft>
              <a:buSzPts val="1400"/>
              <a:buNone/>
              <a:defRPr sz="1600"/>
            </a:lvl9pPr>
          </a:lstStyle>
          <a:p/>
        </p:txBody>
      </p:sp>
      <p:sp>
        <p:nvSpPr>
          <p:cNvPr id="46" name="Google Shape;46;p18"/>
          <p:cNvSpPr txBox="1"/>
          <p:nvPr>
            <p:ph idx="3" type="body"/>
          </p:nvPr>
        </p:nvSpPr>
        <p:spPr>
          <a:xfrm>
            <a:off x="6194425" y="1535113"/>
            <a:ext cx="5389563" cy="639762"/>
          </a:xfrm>
          <a:prstGeom prst="rect">
            <a:avLst/>
          </a:prstGeom>
          <a:noFill/>
          <a:ln>
            <a:noFill/>
          </a:ln>
        </p:spPr>
        <p:txBody>
          <a:bodyPr anchorCtr="0" anchor="b" bIns="45000" lIns="90000" spcFirstLastPara="1" rIns="90000" wrap="square" tIns="45000">
            <a:noAutofit/>
          </a:bodyPr>
          <a:lstStyle>
            <a:lvl1pPr indent="-228600" lvl="0" marL="457200" algn="l">
              <a:lnSpc>
                <a:spcPct val="92000"/>
              </a:lnSpc>
              <a:spcBef>
                <a:spcPts val="0"/>
              </a:spcBef>
              <a:spcAft>
                <a:spcPts val="0"/>
              </a:spcAft>
              <a:buSzPts val="2400"/>
              <a:buNone/>
              <a:defRPr b="1" sz="2400"/>
            </a:lvl1pPr>
            <a:lvl2pPr indent="-228600" lvl="1" marL="914400" algn="l">
              <a:lnSpc>
                <a:spcPct val="92000"/>
              </a:lnSpc>
              <a:spcBef>
                <a:spcPts val="1425"/>
              </a:spcBef>
              <a:spcAft>
                <a:spcPts val="0"/>
              </a:spcAft>
              <a:buSzPts val="2000"/>
              <a:buNone/>
              <a:defRPr b="1" sz="2000"/>
            </a:lvl2pPr>
            <a:lvl3pPr indent="-228600" lvl="2" marL="1371600" algn="l">
              <a:lnSpc>
                <a:spcPct val="92000"/>
              </a:lnSpc>
              <a:spcBef>
                <a:spcPts val="1138"/>
              </a:spcBef>
              <a:spcAft>
                <a:spcPts val="0"/>
              </a:spcAft>
              <a:buSzPts val="1800"/>
              <a:buNone/>
              <a:defRPr b="1" sz="1800"/>
            </a:lvl3pPr>
            <a:lvl4pPr indent="-228600" lvl="3" marL="1828800" algn="l">
              <a:lnSpc>
                <a:spcPct val="92000"/>
              </a:lnSpc>
              <a:spcBef>
                <a:spcPts val="850"/>
              </a:spcBef>
              <a:spcAft>
                <a:spcPts val="0"/>
              </a:spcAft>
              <a:buSzPts val="1600"/>
              <a:buNone/>
              <a:defRPr b="1" sz="1600"/>
            </a:lvl4pPr>
            <a:lvl5pPr indent="-228600" lvl="4" marL="2286000" algn="l">
              <a:lnSpc>
                <a:spcPct val="92000"/>
              </a:lnSpc>
              <a:spcBef>
                <a:spcPts val="575"/>
              </a:spcBef>
              <a:spcAft>
                <a:spcPts val="0"/>
              </a:spcAft>
              <a:buSzPts val="1600"/>
              <a:buNone/>
              <a:defRPr b="1" sz="1600"/>
            </a:lvl5pPr>
            <a:lvl6pPr indent="-228600" lvl="5" marL="2743200" algn="l">
              <a:lnSpc>
                <a:spcPct val="92000"/>
              </a:lnSpc>
              <a:spcBef>
                <a:spcPts val="288"/>
              </a:spcBef>
              <a:spcAft>
                <a:spcPts val="0"/>
              </a:spcAft>
              <a:buSzPts val="1600"/>
              <a:buNone/>
              <a:defRPr b="1" sz="1600"/>
            </a:lvl6pPr>
            <a:lvl7pPr indent="-228600" lvl="6" marL="3200400" algn="l">
              <a:lnSpc>
                <a:spcPct val="92000"/>
              </a:lnSpc>
              <a:spcBef>
                <a:spcPts val="288"/>
              </a:spcBef>
              <a:spcAft>
                <a:spcPts val="0"/>
              </a:spcAft>
              <a:buSzPts val="1600"/>
              <a:buNone/>
              <a:defRPr b="1" sz="1600"/>
            </a:lvl7pPr>
            <a:lvl8pPr indent="-228600" lvl="7" marL="3657600" algn="l">
              <a:lnSpc>
                <a:spcPct val="92000"/>
              </a:lnSpc>
              <a:spcBef>
                <a:spcPts val="288"/>
              </a:spcBef>
              <a:spcAft>
                <a:spcPts val="0"/>
              </a:spcAft>
              <a:buSzPts val="1600"/>
              <a:buNone/>
              <a:defRPr b="1" sz="1600"/>
            </a:lvl8pPr>
            <a:lvl9pPr indent="-228600" lvl="8" marL="4114800" algn="l">
              <a:lnSpc>
                <a:spcPct val="92000"/>
              </a:lnSpc>
              <a:spcBef>
                <a:spcPts val="288"/>
              </a:spcBef>
              <a:spcAft>
                <a:spcPts val="288"/>
              </a:spcAft>
              <a:buSzPts val="1600"/>
              <a:buNone/>
              <a:defRPr b="1" sz="1600"/>
            </a:lvl9pPr>
          </a:lstStyle>
          <a:p/>
        </p:txBody>
      </p:sp>
      <p:sp>
        <p:nvSpPr>
          <p:cNvPr id="47" name="Google Shape;47;p18"/>
          <p:cNvSpPr txBox="1"/>
          <p:nvPr>
            <p:ph idx="4" type="body"/>
          </p:nvPr>
        </p:nvSpPr>
        <p:spPr>
          <a:xfrm>
            <a:off x="6194425" y="2174875"/>
            <a:ext cx="5389563" cy="3951288"/>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sz="2400"/>
            </a:lvl1pPr>
            <a:lvl2pPr indent="-228600" lvl="1" marL="914400" algn="l">
              <a:lnSpc>
                <a:spcPct val="92000"/>
              </a:lnSpc>
              <a:spcBef>
                <a:spcPts val="1425"/>
              </a:spcBef>
              <a:spcAft>
                <a:spcPts val="0"/>
              </a:spcAft>
              <a:buSzPts val="1400"/>
              <a:buNone/>
              <a:defRPr sz="2000"/>
            </a:lvl2pPr>
            <a:lvl3pPr indent="-228600" lvl="2" marL="1371600" algn="l">
              <a:lnSpc>
                <a:spcPct val="92000"/>
              </a:lnSpc>
              <a:spcBef>
                <a:spcPts val="1138"/>
              </a:spcBef>
              <a:spcAft>
                <a:spcPts val="0"/>
              </a:spcAft>
              <a:buSzPts val="1400"/>
              <a:buNone/>
              <a:defRPr sz="1800"/>
            </a:lvl3pPr>
            <a:lvl4pPr indent="-228600" lvl="3" marL="1828800" algn="l">
              <a:lnSpc>
                <a:spcPct val="92000"/>
              </a:lnSpc>
              <a:spcBef>
                <a:spcPts val="850"/>
              </a:spcBef>
              <a:spcAft>
                <a:spcPts val="0"/>
              </a:spcAft>
              <a:buSzPts val="1400"/>
              <a:buNone/>
              <a:defRPr sz="1600"/>
            </a:lvl4pPr>
            <a:lvl5pPr indent="-228600" lvl="4" marL="2286000" algn="l">
              <a:lnSpc>
                <a:spcPct val="92000"/>
              </a:lnSpc>
              <a:spcBef>
                <a:spcPts val="575"/>
              </a:spcBef>
              <a:spcAft>
                <a:spcPts val="0"/>
              </a:spcAft>
              <a:buSzPts val="1400"/>
              <a:buNone/>
              <a:defRPr sz="1600"/>
            </a:lvl5pPr>
            <a:lvl6pPr indent="-228600" lvl="5" marL="2743200" algn="l">
              <a:lnSpc>
                <a:spcPct val="92000"/>
              </a:lnSpc>
              <a:spcBef>
                <a:spcPts val="288"/>
              </a:spcBef>
              <a:spcAft>
                <a:spcPts val="0"/>
              </a:spcAft>
              <a:buSzPts val="1400"/>
              <a:buNone/>
              <a:defRPr sz="1600"/>
            </a:lvl6pPr>
            <a:lvl7pPr indent="-228600" lvl="6" marL="3200400" algn="l">
              <a:lnSpc>
                <a:spcPct val="92000"/>
              </a:lnSpc>
              <a:spcBef>
                <a:spcPts val="288"/>
              </a:spcBef>
              <a:spcAft>
                <a:spcPts val="0"/>
              </a:spcAft>
              <a:buSzPts val="1400"/>
              <a:buNone/>
              <a:defRPr sz="1600"/>
            </a:lvl7pPr>
            <a:lvl8pPr indent="-228600" lvl="7" marL="3657600" algn="l">
              <a:lnSpc>
                <a:spcPct val="92000"/>
              </a:lnSpc>
              <a:spcBef>
                <a:spcPts val="288"/>
              </a:spcBef>
              <a:spcAft>
                <a:spcPts val="0"/>
              </a:spcAft>
              <a:buSzPts val="1400"/>
              <a:buNone/>
              <a:defRPr sz="1600"/>
            </a:lvl8pPr>
            <a:lvl9pPr indent="-228600" lvl="8" marL="4114800" algn="l">
              <a:lnSpc>
                <a:spcPct val="92000"/>
              </a:lnSpc>
              <a:spcBef>
                <a:spcPts val="288"/>
              </a:spcBef>
              <a:spcAft>
                <a:spcPts val="288"/>
              </a:spcAft>
              <a:buSzPts val="1400"/>
              <a:buNone/>
              <a:defRPr sz="1600"/>
            </a:lvl9pPr>
          </a:lstStyle>
          <a:p/>
        </p:txBody>
      </p:sp>
      <p:sp>
        <p:nvSpPr>
          <p:cNvPr id="48" name="Google Shape;48;p18"/>
          <p:cNvSpPr txBox="1"/>
          <p:nvPr>
            <p:ph idx="10" type="dt"/>
          </p:nvPr>
        </p:nvSpPr>
        <p:spPr>
          <a:xfrm>
            <a:off x="838200" y="6356350"/>
            <a:ext cx="2730500" cy="352425"/>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8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8"/>
          <p:cNvSpPr txBox="1"/>
          <p:nvPr>
            <p:ph idx="12" type="sldNum"/>
          </p:nvPr>
        </p:nvSpPr>
        <p:spPr>
          <a:xfrm>
            <a:off x="8610600" y="6356350"/>
            <a:ext cx="2730500" cy="352425"/>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19"/>
          <p:cNvSpPr txBox="1"/>
          <p:nvPr>
            <p:ph type="title"/>
          </p:nvPr>
        </p:nvSpPr>
        <p:spPr>
          <a:xfrm>
            <a:off x="838200" y="365125"/>
            <a:ext cx="10502900" cy="1312863"/>
          </a:xfrm>
          <a:prstGeom prst="rect">
            <a:avLst/>
          </a:prstGeom>
          <a:noFill/>
          <a:ln>
            <a:noFill/>
          </a:ln>
        </p:spPr>
        <p:txBody>
          <a:bodyPr anchorCtr="0" anchor="t"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52" name="Google Shape;52;p19"/>
          <p:cNvSpPr txBox="1"/>
          <p:nvPr>
            <p:ph idx="10" type="dt"/>
          </p:nvPr>
        </p:nvSpPr>
        <p:spPr>
          <a:xfrm>
            <a:off x="838200" y="6356350"/>
            <a:ext cx="2730500" cy="352425"/>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8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2" type="sldNum"/>
          </p:nvPr>
        </p:nvSpPr>
        <p:spPr>
          <a:xfrm>
            <a:off x="8610600" y="6356350"/>
            <a:ext cx="2730500" cy="352425"/>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838200" y="6356350"/>
            <a:ext cx="2730500" cy="352425"/>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8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2" type="sldNum"/>
          </p:nvPr>
        </p:nvSpPr>
        <p:spPr>
          <a:xfrm>
            <a:off x="8610600" y="6356350"/>
            <a:ext cx="2730500" cy="352425"/>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21"/>
          <p:cNvSpPr txBox="1"/>
          <p:nvPr>
            <p:ph type="title"/>
          </p:nvPr>
        </p:nvSpPr>
        <p:spPr>
          <a:xfrm>
            <a:off x="609600" y="273050"/>
            <a:ext cx="4011613" cy="1162050"/>
          </a:xfrm>
          <a:prstGeom prst="rect">
            <a:avLst/>
          </a:prstGeom>
          <a:noFill/>
          <a:ln>
            <a:noFill/>
          </a:ln>
        </p:spPr>
        <p:txBody>
          <a:bodyPr anchorCtr="0" anchor="b" bIns="45000" lIns="90000" spcFirstLastPara="1" rIns="90000" wrap="square" tIns="45000">
            <a:noAutofit/>
          </a:bodyPr>
          <a:lstStyle>
            <a:lvl1pPr lvl="0" algn="l">
              <a:lnSpc>
                <a:spcPct val="92000"/>
              </a:lnSpc>
              <a:spcBef>
                <a:spcPts val="0"/>
              </a:spcBef>
              <a:spcAft>
                <a:spcPts val="0"/>
              </a:spcAft>
              <a:buSzPts val="1400"/>
              <a:buNone/>
              <a:defRPr b="1" sz="20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59" name="Google Shape;59;p21"/>
          <p:cNvSpPr txBox="1"/>
          <p:nvPr>
            <p:ph idx="1" type="body"/>
          </p:nvPr>
        </p:nvSpPr>
        <p:spPr>
          <a:xfrm>
            <a:off x="4767263" y="273050"/>
            <a:ext cx="6816725" cy="5853113"/>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sz="3200"/>
            </a:lvl1pPr>
            <a:lvl2pPr indent="-228600" lvl="1" marL="914400" algn="l">
              <a:lnSpc>
                <a:spcPct val="92000"/>
              </a:lnSpc>
              <a:spcBef>
                <a:spcPts val="1425"/>
              </a:spcBef>
              <a:spcAft>
                <a:spcPts val="0"/>
              </a:spcAft>
              <a:buSzPts val="1400"/>
              <a:buNone/>
              <a:defRPr sz="2800"/>
            </a:lvl2pPr>
            <a:lvl3pPr indent="-228600" lvl="2" marL="1371600" algn="l">
              <a:lnSpc>
                <a:spcPct val="92000"/>
              </a:lnSpc>
              <a:spcBef>
                <a:spcPts val="1138"/>
              </a:spcBef>
              <a:spcAft>
                <a:spcPts val="0"/>
              </a:spcAft>
              <a:buSzPts val="1400"/>
              <a:buNone/>
              <a:defRPr sz="2400"/>
            </a:lvl3pPr>
            <a:lvl4pPr indent="-228600" lvl="3" marL="1828800" algn="l">
              <a:lnSpc>
                <a:spcPct val="92000"/>
              </a:lnSpc>
              <a:spcBef>
                <a:spcPts val="850"/>
              </a:spcBef>
              <a:spcAft>
                <a:spcPts val="0"/>
              </a:spcAft>
              <a:buSzPts val="1400"/>
              <a:buNone/>
              <a:defRPr sz="2000"/>
            </a:lvl4pPr>
            <a:lvl5pPr indent="-228600" lvl="4" marL="2286000" algn="l">
              <a:lnSpc>
                <a:spcPct val="92000"/>
              </a:lnSpc>
              <a:spcBef>
                <a:spcPts val="575"/>
              </a:spcBef>
              <a:spcAft>
                <a:spcPts val="0"/>
              </a:spcAft>
              <a:buSzPts val="1400"/>
              <a:buNone/>
              <a:defRPr sz="2000"/>
            </a:lvl5pPr>
            <a:lvl6pPr indent="-228600" lvl="5" marL="2743200" algn="l">
              <a:lnSpc>
                <a:spcPct val="92000"/>
              </a:lnSpc>
              <a:spcBef>
                <a:spcPts val="288"/>
              </a:spcBef>
              <a:spcAft>
                <a:spcPts val="0"/>
              </a:spcAft>
              <a:buSzPts val="1400"/>
              <a:buNone/>
              <a:defRPr sz="2000"/>
            </a:lvl6pPr>
            <a:lvl7pPr indent="-228600" lvl="6" marL="3200400" algn="l">
              <a:lnSpc>
                <a:spcPct val="92000"/>
              </a:lnSpc>
              <a:spcBef>
                <a:spcPts val="288"/>
              </a:spcBef>
              <a:spcAft>
                <a:spcPts val="0"/>
              </a:spcAft>
              <a:buSzPts val="1400"/>
              <a:buNone/>
              <a:defRPr sz="2000"/>
            </a:lvl7pPr>
            <a:lvl8pPr indent="-228600" lvl="7" marL="3657600" algn="l">
              <a:lnSpc>
                <a:spcPct val="92000"/>
              </a:lnSpc>
              <a:spcBef>
                <a:spcPts val="288"/>
              </a:spcBef>
              <a:spcAft>
                <a:spcPts val="0"/>
              </a:spcAft>
              <a:buSzPts val="1400"/>
              <a:buNone/>
              <a:defRPr sz="2000"/>
            </a:lvl8pPr>
            <a:lvl9pPr indent="-228600" lvl="8" marL="4114800" algn="l">
              <a:lnSpc>
                <a:spcPct val="92000"/>
              </a:lnSpc>
              <a:spcBef>
                <a:spcPts val="288"/>
              </a:spcBef>
              <a:spcAft>
                <a:spcPts val="288"/>
              </a:spcAft>
              <a:buSzPts val="1400"/>
              <a:buNone/>
              <a:defRPr sz="2000"/>
            </a:lvl9pPr>
          </a:lstStyle>
          <a:p/>
        </p:txBody>
      </p:sp>
      <p:sp>
        <p:nvSpPr>
          <p:cNvPr id="60" name="Google Shape;60;p21"/>
          <p:cNvSpPr txBox="1"/>
          <p:nvPr>
            <p:ph idx="2" type="body"/>
          </p:nvPr>
        </p:nvSpPr>
        <p:spPr>
          <a:xfrm>
            <a:off x="609600" y="1435100"/>
            <a:ext cx="4011613" cy="4691063"/>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sz="1400"/>
            </a:lvl1pPr>
            <a:lvl2pPr indent="-228600" lvl="1" marL="914400" algn="l">
              <a:lnSpc>
                <a:spcPct val="92000"/>
              </a:lnSpc>
              <a:spcBef>
                <a:spcPts val="1425"/>
              </a:spcBef>
              <a:spcAft>
                <a:spcPts val="0"/>
              </a:spcAft>
              <a:buSzPts val="1200"/>
              <a:buNone/>
              <a:defRPr sz="1200"/>
            </a:lvl2pPr>
            <a:lvl3pPr indent="-228600" lvl="2" marL="1371600" algn="l">
              <a:lnSpc>
                <a:spcPct val="92000"/>
              </a:lnSpc>
              <a:spcBef>
                <a:spcPts val="1138"/>
              </a:spcBef>
              <a:spcAft>
                <a:spcPts val="0"/>
              </a:spcAft>
              <a:buSzPts val="1000"/>
              <a:buNone/>
              <a:defRPr sz="1000"/>
            </a:lvl3pPr>
            <a:lvl4pPr indent="-228600" lvl="3" marL="1828800" algn="l">
              <a:lnSpc>
                <a:spcPct val="92000"/>
              </a:lnSpc>
              <a:spcBef>
                <a:spcPts val="850"/>
              </a:spcBef>
              <a:spcAft>
                <a:spcPts val="0"/>
              </a:spcAft>
              <a:buSzPts val="900"/>
              <a:buNone/>
              <a:defRPr sz="900"/>
            </a:lvl4pPr>
            <a:lvl5pPr indent="-228600" lvl="4" marL="2286000" algn="l">
              <a:lnSpc>
                <a:spcPct val="92000"/>
              </a:lnSpc>
              <a:spcBef>
                <a:spcPts val="575"/>
              </a:spcBef>
              <a:spcAft>
                <a:spcPts val="0"/>
              </a:spcAft>
              <a:buSzPts val="900"/>
              <a:buNone/>
              <a:defRPr sz="900"/>
            </a:lvl5pPr>
            <a:lvl6pPr indent="-228600" lvl="5" marL="2743200" algn="l">
              <a:lnSpc>
                <a:spcPct val="92000"/>
              </a:lnSpc>
              <a:spcBef>
                <a:spcPts val="288"/>
              </a:spcBef>
              <a:spcAft>
                <a:spcPts val="0"/>
              </a:spcAft>
              <a:buSzPts val="900"/>
              <a:buNone/>
              <a:defRPr sz="900"/>
            </a:lvl6pPr>
            <a:lvl7pPr indent="-228600" lvl="6" marL="3200400" algn="l">
              <a:lnSpc>
                <a:spcPct val="92000"/>
              </a:lnSpc>
              <a:spcBef>
                <a:spcPts val="288"/>
              </a:spcBef>
              <a:spcAft>
                <a:spcPts val="0"/>
              </a:spcAft>
              <a:buSzPts val="900"/>
              <a:buNone/>
              <a:defRPr sz="900"/>
            </a:lvl7pPr>
            <a:lvl8pPr indent="-228600" lvl="7" marL="3657600" algn="l">
              <a:lnSpc>
                <a:spcPct val="92000"/>
              </a:lnSpc>
              <a:spcBef>
                <a:spcPts val="288"/>
              </a:spcBef>
              <a:spcAft>
                <a:spcPts val="0"/>
              </a:spcAft>
              <a:buSzPts val="900"/>
              <a:buNone/>
              <a:defRPr sz="900"/>
            </a:lvl8pPr>
            <a:lvl9pPr indent="-228600" lvl="8" marL="4114800" algn="l">
              <a:lnSpc>
                <a:spcPct val="92000"/>
              </a:lnSpc>
              <a:spcBef>
                <a:spcPts val="288"/>
              </a:spcBef>
              <a:spcAft>
                <a:spcPts val="288"/>
              </a:spcAft>
              <a:buSzPts val="900"/>
              <a:buNone/>
              <a:defRPr sz="900"/>
            </a:lvl9pPr>
          </a:lstStyle>
          <a:p/>
        </p:txBody>
      </p:sp>
      <p:sp>
        <p:nvSpPr>
          <p:cNvPr id="61" name="Google Shape;61;p21"/>
          <p:cNvSpPr txBox="1"/>
          <p:nvPr>
            <p:ph idx="10" type="dt"/>
          </p:nvPr>
        </p:nvSpPr>
        <p:spPr>
          <a:xfrm>
            <a:off x="838200" y="6356350"/>
            <a:ext cx="2730500" cy="352425"/>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8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1"/>
          <p:cNvSpPr txBox="1"/>
          <p:nvPr>
            <p:ph idx="12" type="sldNum"/>
          </p:nvPr>
        </p:nvSpPr>
        <p:spPr>
          <a:xfrm>
            <a:off x="8610600" y="6356350"/>
            <a:ext cx="2730500" cy="352425"/>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22"/>
          <p:cNvSpPr txBox="1"/>
          <p:nvPr>
            <p:ph type="title"/>
          </p:nvPr>
        </p:nvSpPr>
        <p:spPr>
          <a:xfrm>
            <a:off x="2390775" y="4800600"/>
            <a:ext cx="7315200" cy="566738"/>
          </a:xfrm>
          <a:prstGeom prst="rect">
            <a:avLst/>
          </a:prstGeom>
          <a:noFill/>
          <a:ln>
            <a:noFill/>
          </a:ln>
        </p:spPr>
        <p:txBody>
          <a:bodyPr anchorCtr="0" anchor="b" bIns="45000" lIns="90000" spcFirstLastPara="1" rIns="90000" wrap="square" tIns="45000">
            <a:noAutofit/>
          </a:bodyPr>
          <a:lstStyle>
            <a:lvl1pPr lvl="0" algn="l">
              <a:lnSpc>
                <a:spcPct val="92000"/>
              </a:lnSpc>
              <a:spcBef>
                <a:spcPts val="0"/>
              </a:spcBef>
              <a:spcAft>
                <a:spcPts val="0"/>
              </a:spcAft>
              <a:buSzPts val="1400"/>
              <a:buNone/>
              <a:defRPr b="1" sz="20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65" name="Google Shape;65;p22"/>
          <p:cNvSpPr/>
          <p:nvPr>
            <p:ph idx="2" type="pic"/>
          </p:nvPr>
        </p:nvSpPr>
        <p:spPr>
          <a:xfrm>
            <a:off x="2390775" y="612775"/>
            <a:ext cx="7315200" cy="4114800"/>
          </a:xfrm>
          <a:prstGeom prst="rect">
            <a:avLst/>
          </a:prstGeom>
          <a:noFill/>
          <a:ln>
            <a:noFill/>
          </a:ln>
        </p:spPr>
      </p:sp>
      <p:sp>
        <p:nvSpPr>
          <p:cNvPr id="66" name="Google Shape;66;p22"/>
          <p:cNvSpPr txBox="1"/>
          <p:nvPr>
            <p:ph idx="1" type="body"/>
          </p:nvPr>
        </p:nvSpPr>
        <p:spPr>
          <a:xfrm>
            <a:off x="2390775" y="5367338"/>
            <a:ext cx="7315200" cy="804862"/>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sz="1400"/>
            </a:lvl1pPr>
            <a:lvl2pPr indent="-228600" lvl="1" marL="914400" algn="l">
              <a:lnSpc>
                <a:spcPct val="92000"/>
              </a:lnSpc>
              <a:spcBef>
                <a:spcPts val="1425"/>
              </a:spcBef>
              <a:spcAft>
                <a:spcPts val="0"/>
              </a:spcAft>
              <a:buSzPts val="1200"/>
              <a:buNone/>
              <a:defRPr sz="1200"/>
            </a:lvl2pPr>
            <a:lvl3pPr indent="-228600" lvl="2" marL="1371600" algn="l">
              <a:lnSpc>
                <a:spcPct val="92000"/>
              </a:lnSpc>
              <a:spcBef>
                <a:spcPts val="1138"/>
              </a:spcBef>
              <a:spcAft>
                <a:spcPts val="0"/>
              </a:spcAft>
              <a:buSzPts val="1000"/>
              <a:buNone/>
              <a:defRPr sz="1000"/>
            </a:lvl3pPr>
            <a:lvl4pPr indent="-228600" lvl="3" marL="1828800" algn="l">
              <a:lnSpc>
                <a:spcPct val="92000"/>
              </a:lnSpc>
              <a:spcBef>
                <a:spcPts val="850"/>
              </a:spcBef>
              <a:spcAft>
                <a:spcPts val="0"/>
              </a:spcAft>
              <a:buSzPts val="900"/>
              <a:buNone/>
              <a:defRPr sz="900"/>
            </a:lvl4pPr>
            <a:lvl5pPr indent="-228600" lvl="4" marL="2286000" algn="l">
              <a:lnSpc>
                <a:spcPct val="92000"/>
              </a:lnSpc>
              <a:spcBef>
                <a:spcPts val="575"/>
              </a:spcBef>
              <a:spcAft>
                <a:spcPts val="0"/>
              </a:spcAft>
              <a:buSzPts val="900"/>
              <a:buNone/>
              <a:defRPr sz="900"/>
            </a:lvl5pPr>
            <a:lvl6pPr indent="-228600" lvl="5" marL="2743200" algn="l">
              <a:lnSpc>
                <a:spcPct val="92000"/>
              </a:lnSpc>
              <a:spcBef>
                <a:spcPts val="288"/>
              </a:spcBef>
              <a:spcAft>
                <a:spcPts val="0"/>
              </a:spcAft>
              <a:buSzPts val="900"/>
              <a:buNone/>
              <a:defRPr sz="900"/>
            </a:lvl6pPr>
            <a:lvl7pPr indent="-228600" lvl="6" marL="3200400" algn="l">
              <a:lnSpc>
                <a:spcPct val="92000"/>
              </a:lnSpc>
              <a:spcBef>
                <a:spcPts val="288"/>
              </a:spcBef>
              <a:spcAft>
                <a:spcPts val="0"/>
              </a:spcAft>
              <a:buSzPts val="900"/>
              <a:buNone/>
              <a:defRPr sz="900"/>
            </a:lvl7pPr>
            <a:lvl8pPr indent="-228600" lvl="7" marL="3657600" algn="l">
              <a:lnSpc>
                <a:spcPct val="92000"/>
              </a:lnSpc>
              <a:spcBef>
                <a:spcPts val="288"/>
              </a:spcBef>
              <a:spcAft>
                <a:spcPts val="0"/>
              </a:spcAft>
              <a:buSzPts val="900"/>
              <a:buNone/>
              <a:defRPr sz="900"/>
            </a:lvl8pPr>
            <a:lvl9pPr indent="-228600" lvl="8" marL="4114800" algn="l">
              <a:lnSpc>
                <a:spcPct val="92000"/>
              </a:lnSpc>
              <a:spcBef>
                <a:spcPts val="288"/>
              </a:spcBef>
              <a:spcAft>
                <a:spcPts val="288"/>
              </a:spcAft>
              <a:buSzPts val="900"/>
              <a:buNone/>
              <a:defRPr sz="900"/>
            </a:lvl9pPr>
          </a:lstStyle>
          <a:p/>
        </p:txBody>
      </p:sp>
      <p:sp>
        <p:nvSpPr>
          <p:cNvPr id="67" name="Google Shape;67;p22"/>
          <p:cNvSpPr txBox="1"/>
          <p:nvPr>
            <p:ph idx="10" type="dt"/>
          </p:nvPr>
        </p:nvSpPr>
        <p:spPr>
          <a:xfrm>
            <a:off x="838200" y="6356350"/>
            <a:ext cx="2730500" cy="352425"/>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8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2"/>
          <p:cNvSpPr txBox="1"/>
          <p:nvPr>
            <p:ph idx="12" type="sldNum"/>
          </p:nvPr>
        </p:nvSpPr>
        <p:spPr>
          <a:xfrm>
            <a:off x="8610600" y="6356350"/>
            <a:ext cx="2730500" cy="352425"/>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theme" Target="../theme/theme1.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theme" Target="../theme/theme4.xml"/><Relationship Id="rId16" Type="http://schemas.openxmlformats.org/officeDocument/2006/relationships/slideLayout" Target="../slideLayouts/slideLayout43.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 name="Shape 16"/>
        <p:cNvGrpSpPr/>
        <p:nvPr/>
      </p:nvGrpSpPr>
      <p:grpSpPr>
        <a:xfrm>
          <a:off x="0" y="0"/>
          <a:ext cx="0" cy="0"/>
          <a:chOff x="0" y="0"/>
          <a:chExt cx="0" cy="0"/>
        </a:xfrm>
      </p:grpSpPr>
      <p:sp>
        <p:nvSpPr>
          <p:cNvPr id="17" name="Google Shape;17;p13"/>
          <p:cNvSpPr txBox="1"/>
          <p:nvPr>
            <p:ph type="title"/>
          </p:nvPr>
        </p:nvSpPr>
        <p:spPr>
          <a:xfrm>
            <a:off x="838200" y="365125"/>
            <a:ext cx="10502900" cy="1312863"/>
          </a:xfrm>
          <a:prstGeom prst="rect">
            <a:avLst/>
          </a:prstGeom>
          <a:noFill/>
          <a:ln>
            <a:noFill/>
          </a:ln>
        </p:spPr>
        <p:txBody>
          <a:bodyPr anchorCtr="0" anchor="t" bIns="45000" lIns="90000" spcFirstLastPara="1" rIns="90000" wrap="square" tIns="45000">
            <a:noAutofit/>
          </a:bodyPr>
          <a:lstStyle>
            <a:lvl1pPr lvl="0" marR="0" rtl="0" algn="l">
              <a:lnSpc>
                <a:spcPct val="92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92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lvl="2" marR="0" rtl="0" algn="l">
              <a:lnSpc>
                <a:spcPct val="92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lvl="3" marR="0" rtl="0" algn="l">
              <a:lnSpc>
                <a:spcPct val="92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lvl="4" marR="0" rtl="0" algn="l">
              <a:lnSpc>
                <a:spcPct val="92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lvl="5" marR="0" rtl="0" algn="l">
              <a:lnSpc>
                <a:spcPct val="92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lvl="6" marR="0" rtl="0" algn="l">
              <a:lnSpc>
                <a:spcPct val="92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lvl="7" marR="0" rtl="0" algn="l">
              <a:lnSpc>
                <a:spcPct val="92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lvl="8" marR="0" rtl="0" algn="l">
              <a:lnSpc>
                <a:spcPct val="92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8" name="Google Shape;18;p13"/>
          <p:cNvSpPr txBox="1"/>
          <p:nvPr>
            <p:ph idx="1" type="body"/>
          </p:nvPr>
        </p:nvSpPr>
        <p:spPr>
          <a:xfrm>
            <a:off x="838200" y="1825625"/>
            <a:ext cx="10502900" cy="4338638"/>
          </a:xfrm>
          <a:prstGeom prst="rect">
            <a:avLst/>
          </a:prstGeom>
          <a:noFill/>
          <a:ln>
            <a:noFill/>
          </a:ln>
        </p:spPr>
        <p:txBody>
          <a:bodyPr anchorCtr="0" anchor="t" bIns="45000" lIns="90000" spcFirstLastPara="1" rIns="90000" wrap="square" tIns="45000">
            <a:noAutofit/>
          </a:bodyPr>
          <a:lstStyle>
            <a:lvl1pPr indent="-228600" lvl="0" marL="457200" marR="0" rtl="0" algn="l">
              <a:lnSpc>
                <a:spcPct val="92000"/>
              </a:lnSpc>
              <a:spcBef>
                <a:spcPts val="0"/>
              </a:spcBef>
              <a:spcAft>
                <a:spcPts val="0"/>
              </a:spcAft>
              <a:buClr>
                <a:srgbClr val="000000"/>
              </a:buClr>
              <a:buSzPts val="1400"/>
              <a:buFont typeface="Arial"/>
              <a:buNone/>
              <a:defRPr b="0" i="0" sz="2800" u="none" cap="none" strike="noStrike">
                <a:solidFill>
                  <a:srgbClr val="000000"/>
                </a:solidFill>
                <a:latin typeface="Calibri"/>
                <a:ea typeface="Calibri"/>
                <a:cs typeface="Calibri"/>
                <a:sym typeface="Calibri"/>
              </a:defRPr>
            </a:lvl1pPr>
            <a:lvl2pPr indent="-228600" lvl="1" marL="914400" marR="0" rtl="0" algn="l">
              <a:lnSpc>
                <a:spcPct val="92000"/>
              </a:lnSpc>
              <a:spcBef>
                <a:spcPts val="1425"/>
              </a:spcBef>
              <a:spcAft>
                <a:spcPts val="0"/>
              </a:spcAft>
              <a:buClr>
                <a:srgbClr val="000000"/>
              </a:buClr>
              <a:buSzPts val="1400"/>
              <a:buFont typeface="Arial"/>
              <a:buNone/>
              <a:defRPr b="0" i="0" sz="2000" u="none" cap="none" strike="noStrike">
                <a:solidFill>
                  <a:srgbClr val="000000"/>
                </a:solidFill>
                <a:latin typeface="Calibri"/>
                <a:ea typeface="Calibri"/>
                <a:cs typeface="Calibri"/>
                <a:sym typeface="Calibri"/>
              </a:defRPr>
            </a:lvl2pPr>
            <a:lvl3pPr indent="-228600" lvl="2" marL="1371600" marR="0" rtl="0" algn="l">
              <a:lnSpc>
                <a:spcPct val="92000"/>
              </a:lnSpc>
              <a:spcBef>
                <a:spcPts val="1138"/>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92000"/>
              </a:lnSpc>
              <a:spcBef>
                <a:spcPts val="85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92000"/>
              </a:lnSpc>
              <a:spcBef>
                <a:spcPts val="575"/>
              </a:spcBef>
              <a:spcAft>
                <a:spcPts val="0"/>
              </a:spcAft>
              <a:buClr>
                <a:srgbClr val="000000"/>
              </a:buClr>
              <a:buSzPts val="1400"/>
              <a:buFont typeface="Arial"/>
              <a:buNone/>
              <a:defRPr b="0" i="0" sz="2000" u="none" cap="none" strike="noStrike">
                <a:solidFill>
                  <a:srgbClr val="000000"/>
                </a:solidFill>
                <a:latin typeface="Calibri"/>
                <a:ea typeface="Calibri"/>
                <a:cs typeface="Calibri"/>
                <a:sym typeface="Calibri"/>
              </a:defRPr>
            </a:lvl5pPr>
            <a:lvl6pPr indent="-228600" lvl="5" marL="2743200" marR="0" rtl="0" algn="l">
              <a:lnSpc>
                <a:spcPct val="92000"/>
              </a:lnSpc>
              <a:spcBef>
                <a:spcPts val="288"/>
              </a:spcBef>
              <a:spcAft>
                <a:spcPts val="0"/>
              </a:spcAft>
              <a:buClr>
                <a:srgbClr val="000000"/>
              </a:buClr>
              <a:buSzPts val="1400"/>
              <a:buFont typeface="Arial"/>
              <a:buNone/>
              <a:defRPr b="0" i="0" sz="2000" u="none" cap="none" strike="noStrike">
                <a:solidFill>
                  <a:srgbClr val="000000"/>
                </a:solidFill>
                <a:latin typeface="Calibri"/>
                <a:ea typeface="Calibri"/>
                <a:cs typeface="Calibri"/>
                <a:sym typeface="Calibri"/>
              </a:defRPr>
            </a:lvl6pPr>
            <a:lvl7pPr indent="-228600" lvl="6" marL="3200400" marR="0" rtl="0" algn="l">
              <a:lnSpc>
                <a:spcPct val="92000"/>
              </a:lnSpc>
              <a:spcBef>
                <a:spcPts val="288"/>
              </a:spcBef>
              <a:spcAft>
                <a:spcPts val="0"/>
              </a:spcAft>
              <a:buClr>
                <a:srgbClr val="000000"/>
              </a:buClr>
              <a:buSzPts val="1400"/>
              <a:buFont typeface="Arial"/>
              <a:buNone/>
              <a:defRPr b="0" i="0" sz="2000" u="none" cap="none" strike="noStrike">
                <a:solidFill>
                  <a:srgbClr val="000000"/>
                </a:solidFill>
                <a:latin typeface="Calibri"/>
                <a:ea typeface="Calibri"/>
                <a:cs typeface="Calibri"/>
                <a:sym typeface="Calibri"/>
              </a:defRPr>
            </a:lvl7pPr>
            <a:lvl8pPr indent="-228600" lvl="7" marL="3657600" marR="0" rtl="0" algn="l">
              <a:lnSpc>
                <a:spcPct val="92000"/>
              </a:lnSpc>
              <a:spcBef>
                <a:spcPts val="288"/>
              </a:spcBef>
              <a:spcAft>
                <a:spcPts val="0"/>
              </a:spcAft>
              <a:buClr>
                <a:srgbClr val="000000"/>
              </a:buClr>
              <a:buSzPts val="1400"/>
              <a:buFont typeface="Arial"/>
              <a:buNone/>
              <a:defRPr b="0" i="0" sz="2000" u="none" cap="none" strike="noStrike">
                <a:solidFill>
                  <a:srgbClr val="000000"/>
                </a:solidFill>
                <a:latin typeface="Calibri"/>
                <a:ea typeface="Calibri"/>
                <a:cs typeface="Calibri"/>
                <a:sym typeface="Calibri"/>
              </a:defRPr>
            </a:lvl8pPr>
            <a:lvl9pPr indent="-228600" lvl="8" marL="4114800" marR="0" rtl="0" algn="l">
              <a:lnSpc>
                <a:spcPct val="92000"/>
              </a:lnSpc>
              <a:spcBef>
                <a:spcPts val="288"/>
              </a:spcBef>
              <a:spcAft>
                <a:spcPts val="288"/>
              </a:spcAft>
              <a:buClr>
                <a:srgbClr val="000000"/>
              </a:buClr>
              <a:buSzPts val="1400"/>
              <a:buFont typeface="Arial"/>
              <a:buNone/>
              <a:defRPr b="0" i="0" sz="2000" u="none" cap="none" strike="noStrike">
                <a:solidFill>
                  <a:srgbClr val="000000"/>
                </a:solidFill>
                <a:latin typeface="Calibri"/>
                <a:ea typeface="Calibri"/>
                <a:cs typeface="Calibri"/>
                <a:sym typeface="Calibri"/>
              </a:defRPr>
            </a:lvl9pPr>
          </a:lstStyle>
          <a:p/>
        </p:txBody>
      </p:sp>
      <p:sp>
        <p:nvSpPr>
          <p:cNvPr id="19" name="Google Shape;19;p13"/>
          <p:cNvSpPr txBox="1"/>
          <p:nvPr>
            <p:ph idx="10" type="dt"/>
          </p:nvPr>
        </p:nvSpPr>
        <p:spPr>
          <a:xfrm>
            <a:off x="838200" y="6356350"/>
            <a:ext cx="2730500" cy="352425"/>
          </a:xfrm>
          <a:prstGeom prst="rect">
            <a:avLst/>
          </a:prstGeom>
          <a:noFill/>
          <a:ln>
            <a:noFill/>
          </a:ln>
        </p:spPr>
        <p:txBody>
          <a:bodyPr anchorCtr="0" anchor="t" bIns="45000" lIns="90000" spcFirstLastPara="1" rIns="90000" wrap="square" tIns="45000">
            <a:noAutofit/>
          </a:bodyPr>
          <a:lstStyle>
            <a:lvl1pPr lv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20" name="Google Shape;20;p13"/>
          <p:cNvSpPr txBox="1"/>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 name="Google Shape;21;p13"/>
          <p:cNvSpPr txBox="1"/>
          <p:nvPr>
            <p:ph idx="12" type="sldNum"/>
          </p:nvPr>
        </p:nvSpPr>
        <p:spPr>
          <a:xfrm>
            <a:off x="8610600" y="6356350"/>
            <a:ext cx="2730500" cy="352425"/>
          </a:xfrm>
          <a:prstGeom prst="rect">
            <a:avLst/>
          </a:prstGeom>
          <a:noFill/>
          <a:ln>
            <a:noFill/>
          </a:ln>
        </p:spPr>
        <p:txBody>
          <a:bodyPr anchorCtr="0" anchor="t" bIns="45000" lIns="90000" spcFirstLastPara="1" rIns="90000" wrap="square" tIns="45000">
            <a:noAutofit/>
          </a:bodyPr>
          <a:lstStyle>
            <a:lvl1pPr indent="0" lvl="0"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9" name="Shape 79"/>
        <p:cNvGrpSpPr/>
        <p:nvPr/>
      </p:nvGrpSpPr>
      <p:grpSpPr>
        <a:xfrm>
          <a:off x="0" y="0"/>
          <a:ext cx="0" cy="0"/>
          <a:chOff x="0" y="0"/>
          <a:chExt cx="0" cy="0"/>
        </a:xfrm>
      </p:grpSpPr>
      <p:sp>
        <p:nvSpPr>
          <p:cNvPr id="80" name="Google Shape;80;p31"/>
          <p:cNvSpPr/>
          <p:nvPr/>
        </p:nvSpPr>
        <p:spPr>
          <a:xfrm>
            <a:off x="0" y="758950"/>
            <a:ext cx="3444040" cy="5330957"/>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31"/>
          <p:cNvSpPr/>
          <p:nvPr/>
        </p:nvSpPr>
        <p:spPr>
          <a:xfrm>
            <a:off x="11817404" y="758950"/>
            <a:ext cx="384101" cy="5330957"/>
          </a:xfrm>
          <a:prstGeom prst="rect">
            <a:avLst/>
          </a:prstGeom>
          <a:solidFill>
            <a:srgbClr val="C8C8C8">
              <a:alpha val="4980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31"/>
          <p:cNvSpPr txBox="1"/>
          <p:nvPr>
            <p:ph type="title"/>
          </p:nvPr>
        </p:nvSpPr>
        <p:spPr>
          <a:xfrm>
            <a:off x="252952" y="1123837"/>
            <a:ext cx="2947866" cy="4601184"/>
          </a:xfrm>
          <a:prstGeom prst="rect">
            <a:avLst/>
          </a:prstGeom>
          <a:noFill/>
          <a:ln>
            <a:noFill/>
          </a:ln>
        </p:spPr>
        <p:txBody>
          <a:bodyPr anchorCtr="0" anchor="ctr" bIns="45700" lIns="45700" spcFirstLastPara="1" rIns="45700"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2pPr>
            <a:lvl3pPr lvl="2"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3pPr>
            <a:lvl4pPr lvl="3"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4pPr>
            <a:lvl5pPr lvl="4"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5pPr>
            <a:lvl6pPr lvl="5"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6pPr>
            <a:lvl7pPr lvl="6"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7pPr>
            <a:lvl8pPr lvl="7"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8pPr>
            <a:lvl9pPr lvl="8"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9pPr>
          </a:lstStyle>
          <a:p/>
        </p:txBody>
      </p:sp>
      <p:sp>
        <p:nvSpPr>
          <p:cNvPr id="83" name="Google Shape;83;p31"/>
          <p:cNvSpPr txBox="1"/>
          <p:nvPr>
            <p:ph idx="1" type="body"/>
          </p:nvPr>
        </p:nvSpPr>
        <p:spPr>
          <a:xfrm>
            <a:off x="3869772" y="864109"/>
            <a:ext cx="7316154" cy="5120641"/>
          </a:xfrm>
          <a:prstGeom prst="rect">
            <a:avLst/>
          </a:prstGeom>
          <a:noFill/>
          <a:ln>
            <a:noFill/>
          </a:ln>
        </p:spPr>
        <p:txBody>
          <a:bodyPr anchorCtr="0" anchor="ctr" bIns="45700" lIns="45700" spcFirstLastPara="1" rIns="45700" wrap="square" tIns="45700">
            <a:normAutofit/>
          </a:bodyPr>
          <a:lstStyle>
            <a:lvl1pPr indent="-355600" lvl="0" marL="4572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1pPr>
            <a:lvl2pPr indent="-355600" lvl="1" marL="9144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2pPr>
            <a:lvl3pPr indent="-355600" lvl="2" marL="13716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3pPr>
            <a:lvl4pPr indent="-355600" lvl="3" marL="18288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4pPr>
            <a:lvl5pPr indent="-355600" lvl="4" marL="22860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5pPr>
            <a:lvl6pPr indent="-355600" lvl="5" marL="27432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6pPr>
            <a:lvl7pPr indent="-355600" lvl="6" marL="32004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7pPr>
            <a:lvl8pPr indent="-355600" lvl="7" marL="36576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8pPr>
            <a:lvl9pPr indent="-355600" lvl="8" marL="41148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9pPr>
          </a:lstStyle>
          <a:p/>
        </p:txBody>
      </p:sp>
      <p:sp>
        <p:nvSpPr>
          <p:cNvPr id="84" name="Google Shape;84;p31"/>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9" name="Shape 159"/>
        <p:cNvGrpSpPr/>
        <p:nvPr/>
      </p:nvGrpSpPr>
      <p:grpSpPr>
        <a:xfrm>
          <a:off x="0" y="0"/>
          <a:ext cx="0" cy="0"/>
          <a:chOff x="0" y="0"/>
          <a:chExt cx="0" cy="0"/>
        </a:xfrm>
      </p:grpSpPr>
      <p:sp>
        <p:nvSpPr>
          <p:cNvPr id="160" name="Google Shape;160;p34"/>
          <p:cNvSpPr/>
          <p:nvPr/>
        </p:nvSpPr>
        <p:spPr>
          <a:xfrm>
            <a:off x="0" y="758950"/>
            <a:ext cx="3444040" cy="5330957"/>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34"/>
          <p:cNvSpPr/>
          <p:nvPr/>
        </p:nvSpPr>
        <p:spPr>
          <a:xfrm>
            <a:off x="11817404" y="758950"/>
            <a:ext cx="384101" cy="5330957"/>
          </a:xfrm>
          <a:prstGeom prst="rect">
            <a:avLst/>
          </a:prstGeom>
          <a:solidFill>
            <a:srgbClr val="C8C8C8">
              <a:alpha val="49803"/>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34"/>
          <p:cNvSpPr txBox="1"/>
          <p:nvPr>
            <p:ph type="title"/>
          </p:nvPr>
        </p:nvSpPr>
        <p:spPr>
          <a:xfrm>
            <a:off x="252952" y="1123837"/>
            <a:ext cx="2947866" cy="4601184"/>
          </a:xfrm>
          <a:prstGeom prst="rect">
            <a:avLst/>
          </a:prstGeom>
          <a:noFill/>
          <a:ln>
            <a:noFill/>
          </a:ln>
        </p:spPr>
        <p:txBody>
          <a:bodyPr anchorCtr="0" anchor="ctr" bIns="45700" lIns="45700" spcFirstLastPara="1" rIns="45700"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2pPr>
            <a:lvl3pPr lvl="2"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3pPr>
            <a:lvl4pPr lvl="3"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4pPr>
            <a:lvl5pPr lvl="4"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5pPr>
            <a:lvl6pPr lvl="5"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6pPr>
            <a:lvl7pPr lvl="6"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7pPr>
            <a:lvl8pPr lvl="7"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8pPr>
            <a:lvl9pPr lvl="8"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9pPr>
          </a:lstStyle>
          <a:p/>
        </p:txBody>
      </p:sp>
      <p:sp>
        <p:nvSpPr>
          <p:cNvPr id="163" name="Google Shape;163;p34"/>
          <p:cNvSpPr txBox="1"/>
          <p:nvPr>
            <p:ph idx="1" type="body"/>
          </p:nvPr>
        </p:nvSpPr>
        <p:spPr>
          <a:xfrm>
            <a:off x="3869772" y="864109"/>
            <a:ext cx="7316154" cy="5120641"/>
          </a:xfrm>
          <a:prstGeom prst="rect">
            <a:avLst/>
          </a:prstGeom>
          <a:noFill/>
          <a:ln>
            <a:noFill/>
          </a:ln>
        </p:spPr>
        <p:txBody>
          <a:bodyPr anchorCtr="0" anchor="ctr" bIns="45700" lIns="45700" spcFirstLastPara="1" rIns="45700" wrap="square" tIns="45700">
            <a:normAutofit/>
          </a:bodyPr>
          <a:lstStyle>
            <a:lvl1pPr indent="-355600" lvl="0" marL="4572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1pPr>
            <a:lvl2pPr indent="-355600" lvl="1" marL="9144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2pPr>
            <a:lvl3pPr indent="-355600" lvl="2" marL="13716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3pPr>
            <a:lvl4pPr indent="-355600" lvl="3" marL="18288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4pPr>
            <a:lvl5pPr indent="-355600" lvl="4" marL="22860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5pPr>
            <a:lvl6pPr indent="-355600" lvl="5" marL="27432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6pPr>
            <a:lvl7pPr indent="-355600" lvl="6" marL="32004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7pPr>
            <a:lvl8pPr indent="-355600" lvl="7" marL="36576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8pPr>
            <a:lvl9pPr indent="-355600" lvl="8" marL="4114800" marR="0" rtl="0" algn="l">
              <a:lnSpc>
                <a:spcPct val="90000"/>
              </a:lnSpc>
              <a:spcBef>
                <a:spcPts val="1200"/>
              </a:spcBef>
              <a:spcAft>
                <a:spcPts val="0"/>
              </a:spcAft>
              <a:buClr>
                <a:schemeClr val="accent1"/>
              </a:buClr>
              <a:buSzPts val="2000"/>
              <a:buFont typeface="Corbel"/>
              <a:buChar char="●"/>
              <a:defRPr b="0" i="0" sz="2000" u="none" cap="none" strike="noStrike">
                <a:solidFill>
                  <a:srgbClr val="595959"/>
                </a:solidFill>
                <a:latin typeface="Corbel"/>
                <a:ea typeface="Corbel"/>
                <a:cs typeface="Corbel"/>
                <a:sym typeface="Corbel"/>
              </a:defRPr>
            </a:lvl9pPr>
          </a:lstStyle>
          <a:p/>
        </p:txBody>
      </p:sp>
      <p:sp>
        <p:nvSpPr>
          <p:cNvPr id="164" name="Google Shape;164;p34"/>
          <p:cNvSpPr txBox="1"/>
          <p:nvPr>
            <p:ph idx="12" type="sldNum"/>
          </p:nvPr>
        </p:nvSpPr>
        <p:spPr>
          <a:xfrm>
            <a:off x="11883562" y="6400416"/>
            <a:ext cx="283087" cy="276995"/>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22.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5.xml"/><Relationship Id="rId4" Type="http://schemas.openxmlformats.org/officeDocument/2006/relationships/image" Target="../media/image7.png"/><Relationship Id="rId5"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omments" Target="../comments/comment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comments" Target="../comments/comment7.xml"/><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35.png"/><Relationship Id="rId7"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31.png"/><Relationship Id="rId7" Type="http://schemas.openxmlformats.org/officeDocument/2006/relationships/image" Target="../media/image46.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7.png"/><Relationship Id="rId5"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comments" Target="../comments/comment8.xml"/><Relationship Id="rId4" Type="http://schemas.openxmlformats.org/officeDocument/2006/relationships/image" Target="../media/image38.jpg"/><Relationship Id="rId5" Type="http://schemas.openxmlformats.org/officeDocument/2006/relationships/image" Target="../media/image20.png"/><Relationship Id="rId6"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comments" Target="../comments/comment9.xml"/><Relationship Id="rId4" Type="http://schemas.openxmlformats.org/officeDocument/2006/relationships/image" Target="../media/image7.png"/><Relationship Id="rId5"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omments" Target="../comments/comment10.xml"/><Relationship Id="rId4" Type="http://schemas.openxmlformats.org/officeDocument/2006/relationships/image" Target="../media/image39.png"/><Relationship Id="rId5" Type="http://schemas.openxmlformats.org/officeDocument/2006/relationships/image" Target="../media/image7.png"/><Relationship Id="rId6"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omments" Target="../comments/comment11.xml"/><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4.xml"/><Relationship Id="rId3" Type="http://schemas.openxmlformats.org/officeDocument/2006/relationships/image" Target="../media/image3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9.xml"/><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2.xml"/><Relationship Id="rId4" Type="http://schemas.openxmlformats.org/officeDocument/2006/relationships/image" Target="../media/image7.png"/><Relationship Id="rId9" Type="http://schemas.openxmlformats.org/officeDocument/2006/relationships/image" Target="../media/image16.png"/><Relationship Id="rId5" Type="http://schemas.openxmlformats.org/officeDocument/2006/relationships/hyperlink" Target="https://www.gov.uk/family-permit/apply-joining-family-member-eu-switzerland-norway-iceland-liechtenstein" TargetMode="External"/><Relationship Id="rId6" Type="http://schemas.openxmlformats.org/officeDocument/2006/relationships/image" Target="../media/image12.png"/><Relationship Id="rId7" Type="http://schemas.openxmlformats.org/officeDocument/2006/relationships/image" Target="../media/image9.png"/><Relationship Id="rId8"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37.png"/><Relationship Id="rId12"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mailto:advice@settled.org.uk" TargetMode="External"/><Relationship Id="rId4" Type="http://schemas.openxmlformats.org/officeDocument/2006/relationships/hyperlink" Target="mailto:applyeusswales@settled.org.uk" TargetMode="External"/><Relationship Id="rId9" Type="http://schemas.openxmlformats.org/officeDocument/2006/relationships/image" Target="../media/image5.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5.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3.xml"/><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7.png"/><Relationship Id="rId7"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omments" Target="../comments/comment4.xml"/><Relationship Id="rId4" Type="http://schemas.openxmlformats.org/officeDocument/2006/relationships/image" Target="../media/image7.png"/><Relationship Id="rId5" Type="http://schemas.openxmlformats.org/officeDocument/2006/relationships/image" Target="../media/image4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77C1"/>
        </a:solidFill>
      </p:bgPr>
    </p:bg>
    <p:spTree>
      <p:nvGrpSpPr>
        <p:cNvPr id="242" name="Shape 242"/>
        <p:cNvGrpSpPr/>
        <p:nvPr/>
      </p:nvGrpSpPr>
      <p:grpSpPr>
        <a:xfrm>
          <a:off x="0" y="0"/>
          <a:ext cx="0" cy="0"/>
          <a:chOff x="0" y="0"/>
          <a:chExt cx="0" cy="0"/>
        </a:xfrm>
      </p:grpSpPr>
      <p:sp>
        <p:nvSpPr>
          <p:cNvPr id="243" name="Google Shape;243;p1"/>
          <p:cNvSpPr/>
          <p:nvPr/>
        </p:nvSpPr>
        <p:spPr>
          <a:xfrm>
            <a:off x="4172816" y="3577257"/>
            <a:ext cx="1070100" cy="1128300"/>
          </a:xfrm>
          <a:prstGeom prst="ellipse">
            <a:avLst/>
          </a:prstGeom>
          <a:no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4" name="Google Shape;244;p1"/>
          <p:cNvSpPr txBox="1"/>
          <p:nvPr/>
        </p:nvSpPr>
        <p:spPr>
          <a:xfrm>
            <a:off x="1499438" y="104350"/>
            <a:ext cx="9347100" cy="35565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4400"/>
              <a:buFont typeface="Arial"/>
              <a:buNone/>
            </a:pPr>
            <a:r>
              <a:rPr b="1" i="0" lang="en-GB" sz="4400" u="none" cap="none" strike="noStrike">
                <a:solidFill>
                  <a:srgbClr val="FFFFFF"/>
                </a:solidFill>
                <a:latin typeface="Arial"/>
                <a:ea typeface="Arial"/>
                <a:cs typeface="Arial"/>
                <a:sym typeface="Arial"/>
              </a:rPr>
              <a:t>THE EUSS FOR NON-EEA CITIZENS</a:t>
            </a:r>
            <a:endParaRPr/>
          </a:p>
          <a:p>
            <a:pPr indent="0" lvl="0" marL="0" marR="0" rtl="0" algn="ctr">
              <a:lnSpc>
                <a:spcPct val="93000"/>
              </a:lnSpc>
              <a:spcBef>
                <a:spcPts val="0"/>
              </a:spcBef>
              <a:spcAft>
                <a:spcPts val="0"/>
              </a:spcAft>
              <a:buClr>
                <a:srgbClr val="000000"/>
              </a:buClr>
              <a:buSzPts val="2800"/>
              <a:buFont typeface="Arial"/>
              <a:buNone/>
            </a:pPr>
            <a:r>
              <a:t/>
            </a:r>
            <a:endParaRPr b="1" i="0" sz="2800" u="none" cap="none" strike="noStrike">
              <a:solidFill>
                <a:srgbClr val="FFFFFF"/>
              </a:solidFill>
              <a:latin typeface="Arial"/>
              <a:ea typeface="Arial"/>
              <a:cs typeface="Arial"/>
              <a:sym typeface="Arial"/>
            </a:endParaRPr>
          </a:p>
          <a:p>
            <a:pPr indent="0" lvl="0" marL="0" marR="0" rtl="0" algn="ctr">
              <a:lnSpc>
                <a:spcPct val="93000"/>
              </a:lnSpc>
              <a:spcBef>
                <a:spcPts val="0"/>
              </a:spcBef>
              <a:spcAft>
                <a:spcPts val="0"/>
              </a:spcAft>
              <a:buClr>
                <a:srgbClr val="000000"/>
              </a:buClr>
              <a:buSzPts val="2000"/>
              <a:buFont typeface="Arial"/>
              <a:buNone/>
            </a:pPr>
            <a:r>
              <a:rPr b="0" i="0" lang="en-GB" sz="2700" u="none" cap="none" strike="noStrike">
                <a:solidFill>
                  <a:schemeClr val="lt1"/>
                </a:solidFill>
                <a:latin typeface="Arial"/>
                <a:ea typeface="Arial"/>
                <a:cs typeface="Arial"/>
                <a:sym typeface="Arial"/>
              </a:rPr>
              <a:t>With </a:t>
            </a:r>
            <a:r>
              <a:rPr b="1" i="0" lang="en-GB" sz="2700" u="none" cap="none" strike="noStrike">
                <a:solidFill>
                  <a:schemeClr val="lt1"/>
                </a:solidFill>
                <a:latin typeface="Arial"/>
                <a:ea typeface="Arial"/>
                <a:cs typeface="Arial"/>
                <a:sym typeface="Arial"/>
              </a:rPr>
              <a:t>Chris Benn</a:t>
            </a:r>
            <a:r>
              <a:rPr b="0" i="0" lang="en-GB" sz="2700" u="none" cap="none" strike="noStrike">
                <a:solidFill>
                  <a:srgbClr val="FFFFFF"/>
                </a:solidFill>
                <a:latin typeface="Arial"/>
                <a:ea typeface="Arial"/>
                <a:cs typeface="Arial"/>
                <a:sym typeface="Arial"/>
              </a:rPr>
              <a:t>, Seraphus</a:t>
            </a:r>
            <a:endParaRPr b="0" i="0" sz="2700" u="none" cap="none" strike="noStrike">
              <a:solidFill>
                <a:srgbClr val="FFFFFF"/>
              </a:solidFill>
              <a:latin typeface="Arial"/>
              <a:ea typeface="Arial"/>
              <a:cs typeface="Arial"/>
              <a:sym typeface="Arial"/>
            </a:endParaRPr>
          </a:p>
          <a:p>
            <a:pPr indent="0" lvl="0" marL="0" marR="0" rtl="0" algn="ctr">
              <a:lnSpc>
                <a:spcPct val="93000"/>
              </a:lnSpc>
              <a:spcBef>
                <a:spcPts val="0"/>
              </a:spcBef>
              <a:spcAft>
                <a:spcPts val="0"/>
              </a:spcAft>
              <a:buClr>
                <a:srgbClr val="000000"/>
              </a:buClr>
              <a:buSzPts val="3200"/>
              <a:buFont typeface="Arial"/>
              <a:buNone/>
            </a:pPr>
            <a:r>
              <a:t/>
            </a:r>
            <a:endParaRPr b="0" i="0" sz="3200" u="none" cap="none" strike="noStrike">
              <a:solidFill>
                <a:srgbClr val="FFFFFF"/>
              </a:solidFill>
              <a:latin typeface="Arial"/>
              <a:ea typeface="Arial"/>
              <a:cs typeface="Arial"/>
              <a:sym typeface="Arial"/>
            </a:endParaRPr>
          </a:p>
          <a:p>
            <a:pPr indent="0" lvl="0" marL="0" marR="0" rtl="0" algn="ctr">
              <a:lnSpc>
                <a:spcPct val="93000"/>
              </a:lnSpc>
              <a:spcBef>
                <a:spcPts val="0"/>
              </a:spcBef>
              <a:spcAft>
                <a:spcPts val="0"/>
              </a:spcAft>
              <a:buClr>
                <a:srgbClr val="000000"/>
              </a:buClr>
              <a:buSzPts val="3200"/>
              <a:buFont typeface="Arial"/>
              <a:buNone/>
            </a:pPr>
            <a:r>
              <a:rPr b="0" i="0" lang="en-GB" sz="2300" u="none" cap="none" strike="noStrike">
                <a:solidFill>
                  <a:srgbClr val="FFFFFF"/>
                </a:solidFill>
                <a:latin typeface="Arial"/>
                <a:ea typeface="Arial"/>
                <a:cs typeface="Arial"/>
                <a:sym typeface="Arial"/>
              </a:rPr>
              <a:t>Tuesday, 23rd July 2024</a:t>
            </a:r>
            <a:endParaRPr b="0" i="0" sz="2300" u="none" cap="none" strike="noStrike">
              <a:solidFill>
                <a:srgbClr val="FFFFFF"/>
              </a:solidFill>
              <a:latin typeface="Arial"/>
              <a:ea typeface="Arial"/>
              <a:cs typeface="Arial"/>
              <a:sym typeface="Arial"/>
            </a:endParaRPr>
          </a:p>
          <a:p>
            <a:pPr indent="0" lvl="0" marL="0" marR="0" rtl="0" algn="ctr">
              <a:lnSpc>
                <a:spcPct val="93000"/>
              </a:lnSpc>
              <a:spcBef>
                <a:spcPts val="0"/>
              </a:spcBef>
              <a:spcAft>
                <a:spcPts val="0"/>
              </a:spcAft>
              <a:buClr>
                <a:srgbClr val="000000"/>
              </a:buClr>
              <a:buSzPts val="4400"/>
              <a:buFont typeface="Arial"/>
              <a:buNone/>
            </a:pPr>
            <a:r>
              <a:t/>
            </a:r>
            <a:endParaRPr b="1" i="0" sz="4400" u="none" cap="none" strike="noStrike">
              <a:solidFill>
                <a:srgbClr val="FFFFFF"/>
              </a:solidFill>
              <a:latin typeface="Arial"/>
              <a:ea typeface="Arial"/>
              <a:cs typeface="Arial"/>
              <a:sym typeface="Arial"/>
            </a:endParaRPr>
          </a:p>
        </p:txBody>
      </p:sp>
      <p:pic>
        <p:nvPicPr>
          <p:cNvPr descr="A picture containing text, sign, outdoor&#10;&#10;Description automatically generated" id="245" name="Google Shape;245;p1"/>
          <p:cNvPicPr preferRelativeResize="0"/>
          <p:nvPr/>
        </p:nvPicPr>
        <p:blipFill rotWithShape="1">
          <a:blip r:embed="rId3">
            <a:alphaModFix/>
          </a:blip>
          <a:srcRect b="0" l="0" r="0" t="0"/>
          <a:stretch/>
        </p:blipFill>
        <p:spPr>
          <a:xfrm>
            <a:off x="11256725" y="104352"/>
            <a:ext cx="878046" cy="1124149"/>
          </a:xfrm>
          <a:prstGeom prst="rect">
            <a:avLst/>
          </a:prstGeom>
          <a:noFill/>
          <a:ln>
            <a:noFill/>
          </a:ln>
        </p:spPr>
      </p:pic>
      <p:pic>
        <p:nvPicPr>
          <p:cNvPr descr="A picture containing text&#10;&#10;Description automatically generated" id="246" name="Google Shape;246;p1"/>
          <p:cNvPicPr preferRelativeResize="0"/>
          <p:nvPr/>
        </p:nvPicPr>
        <p:blipFill rotWithShape="1">
          <a:blip r:embed="rId4">
            <a:alphaModFix/>
          </a:blip>
          <a:srcRect b="19170" l="20625" r="54375" t="11672"/>
          <a:stretch/>
        </p:blipFill>
        <p:spPr>
          <a:xfrm>
            <a:off x="3868033" y="5036763"/>
            <a:ext cx="1866719" cy="1514821"/>
          </a:xfrm>
          <a:prstGeom prst="rect">
            <a:avLst/>
          </a:prstGeom>
          <a:noFill/>
          <a:ln>
            <a:noFill/>
          </a:ln>
        </p:spPr>
      </p:pic>
      <p:sp>
        <p:nvSpPr>
          <p:cNvPr id="247" name="Google Shape;247;p1"/>
          <p:cNvSpPr/>
          <p:nvPr/>
        </p:nvSpPr>
        <p:spPr>
          <a:xfrm>
            <a:off x="6938724" y="3557802"/>
            <a:ext cx="1070100" cy="1128300"/>
          </a:xfrm>
          <a:prstGeom prst="ellipse">
            <a:avLst/>
          </a:prstGeom>
          <a:no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8" name="Google Shape;248;p1"/>
          <p:cNvSpPr/>
          <p:nvPr/>
        </p:nvSpPr>
        <p:spPr>
          <a:xfrm>
            <a:off x="5522872" y="3557803"/>
            <a:ext cx="1070100" cy="1128300"/>
          </a:xfrm>
          <a:prstGeom prst="ellipse">
            <a:avLst/>
          </a:prstGeom>
          <a:no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A group of icons on a black background&#10;&#10;Description automatically generated" id="249" name="Google Shape;249;p1"/>
          <p:cNvPicPr preferRelativeResize="0"/>
          <p:nvPr/>
        </p:nvPicPr>
        <p:blipFill rotWithShape="1">
          <a:blip r:embed="rId5">
            <a:alphaModFix/>
          </a:blip>
          <a:srcRect b="16689" l="0" r="0" t="25221"/>
          <a:stretch/>
        </p:blipFill>
        <p:spPr>
          <a:xfrm>
            <a:off x="3942090" y="3357054"/>
            <a:ext cx="4461775" cy="1832560"/>
          </a:xfrm>
          <a:prstGeom prst="rect">
            <a:avLst/>
          </a:prstGeom>
          <a:noFill/>
          <a:ln>
            <a:noFill/>
          </a:ln>
        </p:spPr>
      </p:pic>
      <p:pic>
        <p:nvPicPr>
          <p:cNvPr id="250" name="Google Shape;250;p1"/>
          <p:cNvPicPr preferRelativeResize="0"/>
          <p:nvPr/>
        </p:nvPicPr>
        <p:blipFill rotWithShape="1">
          <a:blip r:embed="rId6">
            <a:alphaModFix/>
          </a:blip>
          <a:srcRect b="81463" l="11054" r="76529" t="11945"/>
          <a:stretch/>
        </p:blipFill>
        <p:spPr>
          <a:xfrm>
            <a:off x="5734750" y="5751600"/>
            <a:ext cx="2423827" cy="723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
          <p:cNvSpPr txBox="1"/>
          <p:nvPr/>
        </p:nvSpPr>
        <p:spPr>
          <a:xfrm>
            <a:off x="3870062" y="6408107"/>
            <a:ext cx="5911522" cy="261606"/>
          </a:xfrm>
          <a:prstGeom prst="rect">
            <a:avLst/>
          </a:prstGeom>
          <a:noFill/>
          <a:ln>
            <a:noFill/>
          </a:ln>
        </p:spPr>
        <p:txBody>
          <a:bodyPr anchorCtr="0" anchor="ctr" bIns="45700" lIns="45700" spcFirstLastPara="1" rIns="45700" wrap="square" tIns="45700">
            <a:spAutoFit/>
          </a:bodyPr>
          <a:lstStyle/>
          <a:p>
            <a:pPr indent="0" lvl="0" marL="0" marR="0" rtl="0" algn="just">
              <a:lnSpc>
                <a:spcPct val="100000"/>
              </a:lnSpc>
              <a:spcBef>
                <a:spcPts val="0"/>
              </a:spcBef>
              <a:spcAft>
                <a:spcPts val="0"/>
              </a:spcAft>
              <a:buNone/>
            </a:pPr>
            <a:r>
              <a:rPr b="0" i="0" lang="en-GB" sz="1100" u="none" cap="none" strike="noStrike">
                <a:solidFill>
                  <a:srgbClr val="808080"/>
                </a:solidFill>
                <a:latin typeface="Corbel"/>
                <a:ea typeface="Corbel"/>
                <a:cs typeface="Corbel"/>
                <a:sym typeface="Corbel"/>
              </a:rPr>
              <a:t>Presentation by www.seraphus.co.uk</a:t>
            </a:r>
            <a:endParaRPr/>
          </a:p>
        </p:txBody>
      </p:sp>
      <p:sp>
        <p:nvSpPr>
          <p:cNvPr id="349" name="Google Shape;349;p5"/>
          <p:cNvSpPr txBox="1"/>
          <p:nvPr>
            <p:ph type="title"/>
          </p:nvPr>
        </p:nvSpPr>
        <p:spPr>
          <a:xfrm>
            <a:off x="253711" y="1136535"/>
            <a:ext cx="2947487" cy="4601186"/>
          </a:xfrm>
          <a:prstGeom prst="rect">
            <a:avLst/>
          </a:prstGeom>
          <a:noFill/>
          <a:ln>
            <a:noFill/>
          </a:ln>
        </p:spPr>
        <p:txBody>
          <a:bodyPr anchorCtr="0" anchor="ctr" bIns="45700" lIns="45700" spcFirstLastPara="1" rIns="45700" wrap="square" tIns="45700">
            <a:normAutofit/>
          </a:bodyPr>
          <a:lstStyle/>
          <a:p>
            <a:pPr indent="0" lvl="0" marL="0" rtl="0" algn="just">
              <a:lnSpc>
                <a:spcPct val="90000"/>
              </a:lnSpc>
              <a:spcBef>
                <a:spcPts val="0"/>
              </a:spcBef>
              <a:spcAft>
                <a:spcPts val="0"/>
              </a:spcAft>
              <a:buClr>
                <a:srgbClr val="535353"/>
              </a:buClr>
              <a:buSzPts val="3600"/>
              <a:buFont typeface="Corbel"/>
              <a:buNone/>
            </a:pPr>
            <a:r>
              <a:rPr lang="en-GB">
                <a:solidFill>
                  <a:srgbClr val="535353"/>
                </a:solidFill>
              </a:rPr>
              <a:t>Making a Lounes application</a:t>
            </a:r>
            <a:endParaRPr/>
          </a:p>
        </p:txBody>
      </p:sp>
      <p:sp>
        <p:nvSpPr>
          <p:cNvPr id="350" name="Google Shape;350;p5"/>
          <p:cNvSpPr txBox="1"/>
          <p:nvPr/>
        </p:nvSpPr>
        <p:spPr>
          <a:xfrm>
            <a:off x="3851328" y="620267"/>
            <a:ext cx="7315201" cy="5120645"/>
          </a:xfrm>
          <a:prstGeom prst="rect">
            <a:avLst/>
          </a:prstGeom>
          <a:noFill/>
          <a:ln>
            <a:noFill/>
          </a:ln>
        </p:spPr>
        <p:txBody>
          <a:bodyPr anchorCtr="0" anchor="ctr" bIns="45700" lIns="45700" spcFirstLastPara="1" rIns="45700" wrap="square" tIns="45700">
            <a:normAutofit/>
          </a:bodyPr>
          <a:lstStyle/>
          <a:p>
            <a:pPr indent="-179221" lvl="0" marL="179221" marR="0" rtl="0" algn="just">
              <a:lnSpc>
                <a:spcPct val="100000"/>
              </a:lnSpc>
              <a:spcBef>
                <a:spcPts val="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A Lounes sponsor is technically called a “</a:t>
            </a:r>
            <a:r>
              <a:rPr b="0" i="1" lang="en-GB" sz="2100" u="none" cap="none" strike="noStrike">
                <a:solidFill>
                  <a:srgbClr val="595959"/>
                </a:solidFill>
                <a:latin typeface="Corbel"/>
                <a:ea typeface="Corbel"/>
                <a:cs typeface="Corbel"/>
                <a:sym typeface="Corbel"/>
              </a:rPr>
              <a:t>relevant naturalised British citizen</a:t>
            </a:r>
            <a:r>
              <a:rPr b="0" i="0" lang="en-GB" sz="2100" u="none" cap="none" strike="noStrike">
                <a:solidFill>
                  <a:srgbClr val="595959"/>
                </a:solidFill>
                <a:latin typeface="Corbel"/>
                <a:ea typeface="Corbel"/>
                <a:cs typeface="Corbel"/>
                <a:sym typeface="Corbel"/>
              </a:rPr>
              <a:t>” under the EUSS.  The family member must apply: </a:t>
            </a:r>
            <a:endParaRPr/>
          </a:p>
          <a:p>
            <a:pPr indent="-179220" lvl="1" marL="672081" marR="0" rtl="0" algn="l">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On a paper application form obtained from the SRC if the family member is in the UK</a:t>
            </a:r>
            <a:endParaRPr/>
          </a:p>
          <a:p>
            <a:pPr indent="-179220" lvl="1" marL="672081" marR="0" rtl="0" algn="l">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Online for an EUSS Family Permit if the family member is outside the UK</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Evidence for the EEA/British sponsor must be included in the application as well as evidence of the family relationship.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If Lounes does not apply or is unsuccessful then the family member will need to be sponsored under the UK family visa rules (noting that these are more restrictive and expensive than the EUSS and not all the family same relationships are covered).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6"/>
          <p:cNvSpPr txBox="1"/>
          <p:nvPr>
            <p:ph type="title"/>
          </p:nvPr>
        </p:nvSpPr>
        <p:spPr>
          <a:xfrm>
            <a:off x="1070642" y="1298447"/>
            <a:ext cx="7315201" cy="3255269"/>
          </a:xfrm>
          <a:prstGeom prst="rect">
            <a:avLst/>
          </a:prstGeom>
          <a:noFill/>
          <a:ln>
            <a:noFill/>
          </a:ln>
        </p:spPr>
        <p:txBody>
          <a:bodyPr anchorCtr="0" anchor="b" bIns="45700" lIns="45700" spcFirstLastPara="1" rIns="45700" wrap="square" tIns="45700">
            <a:normAutofit/>
          </a:bodyPr>
          <a:lstStyle/>
          <a:p>
            <a:pPr indent="-182879" lvl="1" marL="182879" rtl="0" algn="l">
              <a:lnSpc>
                <a:spcPct val="90000"/>
              </a:lnSpc>
              <a:spcBef>
                <a:spcPts val="0"/>
              </a:spcBef>
              <a:spcAft>
                <a:spcPts val="0"/>
              </a:spcAft>
              <a:buClr>
                <a:srgbClr val="535353"/>
              </a:buClr>
              <a:buSzPts val="3600"/>
              <a:buFont typeface="Corbel"/>
              <a:buNone/>
            </a:pPr>
            <a:r>
              <a:rPr lang="en-GB">
                <a:solidFill>
                  <a:srgbClr val="535353"/>
                </a:solidFill>
              </a:rPr>
              <a:t>Durable Partner EUSS applications</a:t>
            </a:r>
            <a:br>
              <a:rPr lang="en-GB">
                <a:solidFill>
                  <a:srgbClr val="535353"/>
                </a:solidFill>
              </a:rPr>
            </a:br>
            <a:br>
              <a:rPr lang="en-GB">
                <a:solidFill>
                  <a:srgbClr val="535353"/>
                </a:solidFill>
              </a:rPr>
            </a:br>
            <a:endParaRPr/>
          </a:p>
        </p:txBody>
      </p:sp>
      <p:pic>
        <p:nvPicPr>
          <p:cNvPr descr="s960_HO_11017618_HomeOffice_EU_Settlement_Scheme_960x640_2__-_gov.uk_size.jpg" id="356" name="Google Shape;356;p6"/>
          <p:cNvPicPr preferRelativeResize="0"/>
          <p:nvPr/>
        </p:nvPicPr>
        <p:blipFill rotWithShape="1">
          <a:blip r:embed="rId3">
            <a:alphaModFix/>
          </a:blip>
          <a:srcRect b="39" l="39080" r="0" t="0"/>
          <a:stretch/>
        </p:blipFill>
        <p:spPr>
          <a:xfrm rot="3792">
            <a:off x="9282306" y="766871"/>
            <a:ext cx="4876569" cy="53346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7"/>
          <p:cNvSpPr txBox="1"/>
          <p:nvPr/>
        </p:nvSpPr>
        <p:spPr>
          <a:xfrm>
            <a:off x="3870062" y="6408107"/>
            <a:ext cx="5911522" cy="261606"/>
          </a:xfrm>
          <a:prstGeom prst="rect">
            <a:avLst/>
          </a:prstGeom>
          <a:noFill/>
          <a:ln>
            <a:noFill/>
          </a:ln>
        </p:spPr>
        <p:txBody>
          <a:bodyPr anchorCtr="0" anchor="ctr" bIns="45700" lIns="45700" spcFirstLastPara="1" rIns="45700" wrap="square" tIns="45700">
            <a:spAutoFit/>
          </a:bodyPr>
          <a:lstStyle/>
          <a:p>
            <a:pPr indent="0" lvl="0" marL="0" marR="0" rtl="0" algn="just">
              <a:lnSpc>
                <a:spcPct val="100000"/>
              </a:lnSpc>
              <a:spcBef>
                <a:spcPts val="0"/>
              </a:spcBef>
              <a:spcAft>
                <a:spcPts val="0"/>
              </a:spcAft>
              <a:buNone/>
            </a:pPr>
            <a:r>
              <a:rPr b="0" i="0" lang="en-GB" sz="1100" u="none" cap="none" strike="noStrike">
                <a:solidFill>
                  <a:srgbClr val="808080"/>
                </a:solidFill>
                <a:latin typeface="Corbel"/>
                <a:ea typeface="Corbel"/>
                <a:cs typeface="Corbel"/>
                <a:sym typeface="Corbel"/>
              </a:rPr>
              <a:t>Presentation by www.seraphus.co.uk</a:t>
            </a:r>
            <a:endParaRPr/>
          </a:p>
        </p:txBody>
      </p:sp>
      <p:sp>
        <p:nvSpPr>
          <p:cNvPr id="362" name="Google Shape;362;p7"/>
          <p:cNvSpPr txBox="1"/>
          <p:nvPr>
            <p:ph type="title"/>
          </p:nvPr>
        </p:nvSpPr>
        <p:spPr>
          <a:xfrm>
            <a:off x="253711" y="1136535"/>
            <a:ext cx="2947487" cy="4601186"/>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535353"/>
              </a:buClr>
              <a:buSzPts val="3600"/>
              <a:buFont typeface="Corbel"/>
              <a:buNone/>
            </a:pPr>
            <a:r>
              <a:t/>
            </a:r>
            <a:endParaRPr/>
          </a:p>
        </p:txBody>
      </p:sp>
      <p:sp>
        <p:nvSpPr>
          <p:cNvPr id="363" name="Google Shape;363;p7"/>
          <p:cNvSpPr txBox="1"/>
          <p:nvPr/>
        </p:nvSpPr>
        <p:spPr>
          <a:xfrm>
            <a:off x="3851328" y="620267"/>
            <a:ext cx="7315201" cy="5120645"/>
          </a:xfrm>
          <a:prstGeom prst="rect">
            <a:avLst/>
          </a:prstGeom>
          <a:noFill/>
          <a:ln>
            <a:noFill/>
          </a:ln>
        </p:spPr>
        <p:txBody>
          <a:bodyPr anchorCtr="0" anchor="ctr" bIns="45700" lIns="45700" spcFirstLastPara="1" rIns="45700" wrap="square" tIns="45700">
            <a:normAutofit/>
          </a:bodyPr>
          <a:lstStyle/>
          <a:p>
            <a:pPr indent="-179221" lvl="0" marL="179221" marR="0" rtl="0" algn="just">
              <a:lnSpc>
                <a:spcPct val="100000"/>
              </a:lnSpc>
              <a:spcBef>
                <a:spcPts val="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Durable partners are unmarried partners (not in official registered relationships), whose relationship was serious (durable), by 31 December 2020.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Unless you already have a document issued under the EEA Regulations as a durable partner, the Home Office will carry out an assessment of the quality of the relationship to decide if it was durable by 31 December 2020.</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Only relationships the Home Office accepts as durable by this date will be granted status under the EUSS.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Even if you are now married or in a civil partnership with your partner, if this did not take place by 31 December 2020 then you will have to show that you were in a durable relationship.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8"/>
          <p:cNvSpPr txBox="1"/>
          <p:nvPr/>
        </p:nvSpPr>
        <p:spPr>
          <a:xfrm>
            <a:off x="3870062" y="6408107"/>
            <a:ext cx="5911522" cy="261606"/>
          </a:xfrm>
          <a:prstGeom prst="rect">
            <a:avLst/>
          </a:prstGeom>
          <a:noFill/>
          <a:ln>
            <a:noFill/>
          </a:ln>
        </p:spPr>
        <p:txBody>
          <a:bodyPr anchorCtr="0" anchor="ctr" bIns="45700" lIns="45700" spcFirstLastPara="1" rIns="45700" wrap="square" tIns="45700">
            <a:spAutoFit/>
          </a:bodyPr>
          <a:lstStyle/>
          <a:p>
            <a:pPr indent="0" lvl="0" marL="0" marR="0" rtl="0" algn="just">
              <a:lnSpc>
                <a:spcPct val="100000"/>
              </a:lnSpc>
              <a:spcBef>
                <a:spcPts val="0"/>
              </a:spcBef>
              <a:spcAft>
                <a:spcPts val="0"/>
              </a:spcAft>
              <a:buNone/>
            </a:pPr>
            <a:r>
              <a:rPr b="0" i="0" lang="en-GB" sz="1100" u="none" cap="none" strike="noStrike">
                <a:solidFill>
                  <a:srgbClr val="808080"/>
                </a:solidFill>
                <a:latin typeface="Corbel"/>
                <a:ea typeface="Corbel"/>
                <a:cs typeface="Corbel"/>
                <a:sym typeface="Corbel"/>
              </a:rPr>
              <a:t>Presentation by www.seraphus.co.uk</a:t>
            </a:r>
            <a:endParaRPr/>
          </a:p>
        </p:txBody>
      </p:sp>
      <p:sp>
        <p:nvSpPr>
          <p:cNvPr id="369" name="Google Shape;369;p8"/>
          <p:cNvSpPr txBox="1"/>
          <p:nvPr>
            <p:ph type="title"/>
          </p:nvPr>
        </p:nvSpPr>
        <p:spPr>
          <a:xfrm>
            <a:off x="253711" y="1136535"/>
            <a:ext cx="2947487" cy="4601186"/>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535353"/>
              </a:buClr>
              <a:buSzPts val="3600"/>
              <a:buFont typeface="Corbel"/>
              <a:buNone/>
            </a:pPr>
            <a:r>
              <a:t/>
            </a:r>
            <a:endParaRPr/>
          </a:p>
        </p:txBody>
      </p:sp>
      <p:sp>
        <p:nvSpPr>
          <p:cNvPr id="370" name="Google Shape;370;p8"/>
          <p:cNvSpPr txBox="1"/>
          <p:nvPr/>
        </p:nvSpPr>
        <p:spPr>
          <a:xfrm>
            <a:off x="3851328" y="620267"/>
            <a:ext cx="7315201" cy="5120645"/>
          </a:xfrm>
          <a:prstGeom prst="rect">
            <a:avLst/>
          </a:prstGeom>
          <a:noFill/>
          <a:ln>
            <a:noFill/>
          </a:ln>
        </p:spPr>
        <p:txBody>
          <a:bodyPr anchorCtr="0" anchor="ctr" bIns="45700" lIns="45700" spcFirstLastPara="1" rIns="45700" wrap="square" tIns="45700">
            <a:normAutofit lnSpcReduction="10000"/>
          </a:bodyPr>
          <a:lstStyle/>
          <a:p>
            <a:pPr indent="-179221" lvl="0" marL="179221" marR="0" rtl="0" algn="just">
              <a:lnSpc>
                <a:spcPct val="100000"/>
              </a:lnSpc>
              <a:spcBef>
                <a:spcPts val="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The Home Office guidance states a durable partnership is one where “</a:t>
            </a:r>
            <a:r>
              <a:rPr b="0" i="1" lang="en-GB" sz="2100" u="none" cap="none" strike="noStrike">
                <a:solidFill>
                  <a:srgbClr val="595959"/>
                </a:solidFill>
                <a:latin typeface="Corbel"/>
                <a:ea typeface="Corbel"/>
                <a:cs typeface="Corbel"/>
                <a:sym typeface="Corbel"/>
              </a:rPr>
              <a:t>the couple having lived together in a relationship akin to a marriage or civil partnership for at least 2 years (unless there is other significant evidence of the durable relationship)</a:t>
            </a:r>
            <a:r>
              <a:rPr b="0" i="0" lang="en-GB" sz="2100" u="none" cap="none" strike="noStrike">
                <a:solidFill>
                  <a:srgbClr val="595959"/>
                </a:solidFill>
                <a:latin typeface="Corbel"/>
                <a:ea typeface="Corbel"/>
                <a:cs typeface="Corbel"/>
                <a:sym typeface="Corbel"/>
              </a:rPr>
              <a:t>”.</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If the couple were living in the UK before 31 December 2020, the non-EEA partner must show their residence was covered by:  </a:t>
            </a:r>
            <a:endParaRPr/>
          </a:p>
          <a:p>
            <a:pPr indent="-179220" lvl="1" marL="672081" marR="0" rtl="0" algn="l">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An EEA Regulations document (such as residence card or EEA Family Permit), or;</a:t>
            </a:r>
            <a:endParaRPr/>
          </a:p>
          <a:p>
            <a:pPr indent="-179220" lvl="1" marL="672081" marR="0" rtl="0" algn="l">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A grant of domestic immigration status (e.g. student visa).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If living together they should show evidence of cohabitation (non-exhaustive examples are bank statements, utility bills, residential tenancy or rental agreements or mortgage statements, official correspondence to them at the same address).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9"/>
          <p:cNvSpPr txBox="1"/>
          <p:nvPr/>
        </p:nvSpPr>
        <p:spPr>
          <a:xfrm>
            <a:off x="3870062" y="6408107"/>
            <a:ext cx="5911522" cy="261606"/>
          </a:xfrm>
          <a:prstGeom prst="rect">
            <a:avLst/>
          </a:prstGeom>
          <a:noFill/>
          <a:ln>
            <a:noFill/>
          </a:ln>
        </p:spPr>
        <p:txBody>
          <a:bodyPr anchorCtr="0" anchor="ctr" bIns="45700" lIns="45700" spcFirstLastPara="1" rIns="45700" wrap="square" tIns="45700">
            <a:spAutoFit/>
          </a:bodyPr>
          <a:lstStyle/>
          <a:p>
            <a:pPr indent="0" lvl="0" marL="0" marR="0" rtl="0" algn="just">
              <a:lnSpc>
                <a:spcPct val="100000"/>
              </a:lnSpc>
              <a:spcBef>
                <a:spcPts val="0"/>
              </a:spcBef>
              <a:spcAft>
                <a:spcPts val="0"/>
              </a:spcAft>
              <a:buNone/>
            </a:pPr>
            <a:r>
              <a:rPr b="0" i="0" lang="en-GB" sz="1100" u="none" cap="none" strike="noStrike">
                <a:solidFill>
                  <a:srgbClr val="808080"/>
                </a:solidFill>
                <a:latin typeface="Corbel"/>
                <a:ea typeface="Corbel"/>
                <a:cs typeface="Corbel"/>
                <a:sym typeface="Corbel"/>
              </a:rPr>
              <a:t>Presentation by www.seraphus.co.uk</a:t>
            </a:r>
            <a:endParaRPr/>
          </a:p>
        </p:txBody>
      </p:sp>
      <p:sp>
        <p:nvSpPr>
          <p:cNvPr id="376" name="Google Shape;376;p9"/>
          <p:cNvSpPr txBox="1"/>
          <p:nvPr>
            <p:ph type="title"/>
          </p:nvPr>
        </p:nvSpPr>
        <p:spPr>
          <a:xfrm>
            <a:off x="253711" y="1136535"/>
            <a:ext cx="2947487" cy="4601186"/>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535353"/>
              </a:buClr>
              <a:buSzPts val="3600"/>
              <a:buFont typeface="Corbel"/>
              <a:buNone/>
            </a:pPr>
            <a:r>
              <a:t/>
            </a:r>
            <a:endParaRPr/>
          </a:p>
        </p:txBody>
      </p:sp>
      <p:sp>
        <p:nvSpPr>
          <p:cNvPr id="377" name="Google Shape;377;p9"/>
          <p:cNvSpPr txBox="1"/>
          <p:nvPr/>
        </p:nvSpPr>
        <p:spPr>
          <a:xfrm>
            <a:off x="3851328" y="620267"/>
            <a:ext cx="7315201" cy="5120645"/>
          </a:xfrm>
          <a:prstGeom prst="rect">
            <a:avLst/>
          </a:prstGeom>
          <a:noFill/>
          <a:ln>
            <a:noFill/>
          </a:ln>
        </p:spPr>
        <p:txBody>
          <a:bodyPr anchorCtr="0" anchor="ctr" bIns="45700" lIns="45700" spcFirstLastPara="1" rIns="45700" wrap="square" tIns="45700">
            <a:normAutofit lnSpcReduction="10000"/>
          </a:bodyPr>
          <a:lstStyle/>
          <a:p>
            <a:pPr indent="-179221" lvl="0" marL="179221" marR="0" rtl="0" algn="just">
              <a:lnSpc>
                <a:spcPct val="100000"/>
              </a:lnSpc>
              <a:spcBef>
                <a:spcPts val="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If the couple have not been living together but were in a serious relationship by 31 December 2020 they can still qualify as durable partners however, there will need to be good evidence to show that the relationship existed and was serious.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Evidence that should be included: </a:t>
            </a:r>
            <a:endParaRPr/>
          </a:p>
          <a:p>
            <a:pPr indent="-179220" lvl="1" marL="672081" marR="0" rtl="0" algn="l">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Statements from the couple explaining the history of the relationship, including why you were not living together yet and your future intentions. </a:t>
            </a:r>
            <a:endParaRPr/>
          </a:p>
          <a:p>
            <a:pPr indent="-179220" lvl="1" marL="672081" marR="0" rtl="0" algn="l">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Evidence of travel to see each other. </a:t>
            </a:r>
            <a:endParaRPr/>
          </a:p>
          <a:p>
            <a:pPr indent="-179220" lvl="1" marL="672081" marR="0" rtl="0" algn="l">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Birth certificates of any children if applicable.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If the Home Office does not accept the evidence shows a durable relationship it may be possible to apply again if there is stronger evidence or, an appeal can be made to the Immigration Tribunal.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2eb4fc9f99b_0_264"/>
          <p:cNvSpPr/>
          <p:nvPr/>
        </p:nvSpPr>
        <p:spPr>
          <a:xfrm>
            <a:off x="-16730" y="-64761"/>
            <a:ext cx="12209400" cy="832200"/>
          </a:xfrm>
          <a:prstGeom prst="rect">
            <a:avLst/>
          </a:prstGeom>
          <a:solidFill>
            <a:srgbClr val="0070C0"/>
          </a:solidFill>
          <a:ln cap="flat" cmpd="sng" w="9525">
            <a:solidFill>
              <a:srgbClr val="1377C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4" name="Google Shape;384;g2eb4fc9f99b_0_264"/>
          <p:cNvSpPr txBox="1"/>
          <p:nvPr/>
        </p:nvSpPr>
        <p:spPr>
          <a:xfrm>
            <a:off x="-396375" y="42375"/>
            <a:ext cx="11690700" cy="736500"/>
          </a:xfrm>
          <a:prstGeom prst="rect">
            <a:avLst/>
          </a:prstGeom>
          <a:noFill/>
          <a:ln>
            <a:noFill/>
          </a:ln>
        </p:spPr>
        <p:txBody>
          <a:bodyPr anchorCtr="0" anchor="t" bIns="45000" lIns="90000" spcFirstLastPara="1" rIns="90000" wrap="square" tIns="45000">
            <a:noAutofit/>
          </a:bodyPr>
          <a:lstStyle/>
          <a:p>
            <a:pPr indent="0" lvl="0" marL="0" marR="0" rtl="0" algn="ctr">
              <a:lnSpc>
                <a:spcPct val="93000"/>
              </a:lnSpc>
              <a:spcBef>
                <a:spcPts val="0"/>
              </a:spcBef>
              <a:spcAft>
                <a:spcPts val="0"/>
              </a:spcAft>
              <a:buClr>
                <a:srgbClr val="333333"/>
              </a:buClr>
              <a:buSzPts val="3200"/>
              <a:buFont typeface="Times New Roman"/>
              <a:buNone/>
            </a:pPr>
            <a:r>
              <a:rPr b="1" i="0" lang="en-GB" sz="3200" u="none" cap="none" strike="noStrike">
                <a:solidFill>
                  <a:schemeClr val="lt1"/>
                </a:solidFill>
                <a:latin typeface="Arial"/>
                <a:ea typeface="Arial"/>
                <a:cs typeface="Arial"/>
                <a:sym typeface="Arial"/>
              </a:rPr>
              <a:t>From pre-settled to settled status: requirements (1)</a:t>
            </a:r>
            <a:endParaRPr b="1" i="0" sz="3200" u="none" cap="none" strike="noStrike">
              <a:solidFill>
                <a:schemeClr val="lt1"/>
              </a:solidFill>
              <a:latin typeface="Arial"/>
              <a:ea typeface="Arial"/>
              <a:cs typeface="Arial"/>
              <a:sym typeface="Arial"/>
            </a:endParaRPr>
          </a:p>
        </p:txBody>
      </p:sp>
      <p:sp>
        <p:nvSpPr>
          <p:cNvPr id="385" name="Google Shape;385;g2eb4fc9f99b_0_264"/>
          <p:cNvSpPr txBox="1"/>
          <p:nvPr/>
        </p:nvSpPr>
        <p:spPr>
          <a:xfrm>
            <a:off x="3980775" y="1159975"/>
            <a:ext cx="8228700" cy="4889100"/>
          </a:xfrm>
          <a:prstGeom prst="rect">
            <a:avLst/>
          </a:prstGeom>
          <a:noFill/>
          <a:ln>
            <a:noFill/>
          </a:ln>
        </p:spPr>
        <p:txBody>
          <a:bodyPr anchorCtr="0" anchor="t" bIns="0" lIns="0" spcFirstLastPara="1" rIns="0" wrap="square" tIns="0">
            <a:noAutofit/>
          </a:bodyPr>
          <a:lstStyle/>
          <a:p>
            <a:pPr indent="0" lvl="0" marL="0" marR="0" rtl="0" algn="l">
              <a:lnSpc>
                <a:spcPct val="107916"/>
              </a:lnSpc>
              <a:spcBef>
                <a:spcPts val="0"/>
              </a:spcBef>
              <a:spcAft>
                <a:spcPts val="0"/>
              </a:spcAft>
              <a:buClr>
                <a:srgbClr val="000000"/>
              </a:buClr>
              <a:buSzPts val="2000"/>
              <a:buFont typeface="Arial"/>
              <a:buNone/>
            </a:pPr>
            <a:r>
              <a:rPr b="1" i="0" lang="en-GB" sz="2000" u="sng" cap="none" strike="noStrike">
                <a:solidFill>
                  <a:srgbClr val="0070C0"/>
                </a:solidFill>
                <a:latin typeface="Roboto"/>
                <a:ea typeface="Roboto"/>
                <a:cs typeface="Roboto"/>
                <a:sym typeface="Roboto"/>
              </a:rPr>
              <a:t>1) Having completed a qualifying period of residence</a:t>
            </a:r>
            <a:r>
              <a:rPr b="0" i="0" lang="en-GB" sz="2000" u="sng" cap="none" strike="noStrike">
                <a:solidFill>
                  <a:schemeClr val="dk1"/>
                </a:solidFill>
                <a:latin typeface="Roboto"/>
                <a:ea typeface="Roboto"/>
                <a:cs typeface="Roboto"/>
                <a:sym typeface="Roboto"/>
              </a:rPr>
              <a:t>. </a:t>
            </a:r>
            <a:endParaRPr b="0" i="0" sz="2000" u="sng" cap="none" strike="noStrike">
              <a:solidFill>
                <a:schemeClr val="dk1"/>
              </a:solidFill>
              <a:latin typeface="Roboto"/>
              <a:ea typeface="Roboto"/>
              <a:cs typeface="Roboto"/>
              <a:sym typeface="Roboto"/>
            </a:endParaRPr>
          </a:p>
          <a:p>
            <a:pPr indent="0" lvl="0" marL="0" marR="0" rtl="0" algn="l">
              <a:lnSpc>
                <a:spcPct val="107916"/>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a:p>
            <a:pPr indent="-355600" lvl="0" marL="457200" marR="0" rtl="0" algn="l">
              <a:lnSpc>
                <a:spcPct val="107916"/>
              </a:lnSpc>
              <a:spcBef>
                <a:spcPts val="0"/>
              </a:spcBef>
              <a:spcAft>
                <a:spcPts val="0"/>
              </a:spcAft>
              <a:buClr>
                <a:schemeClr val="dk1"/>
              </a:buClr>
              <a:buSzPts val="2000"/>
              <a:buFont typeface="Roboto"/>
              <a:buChar char="❖"/>
            </a:pPr>
            <a:r>
              <a:rPr b="0" i="0" lang="en-GB" sz="2000" u="none" cap="none" strike="noStrike">
                <a:solidFill>
                  <a:schemeClr val="dk1"/>
                </a:solidFill>
                <a:latin typeface="Roboto"/>
                <a:ea typeface="Roboto"/>
                <a:cs typeface="Roboto"/>
                <a:sym typeface="Roboto"/>
              </a:rPr>
              <a:t>The standard duration is </a:t>
            </a:r>
            <a:r>
              <a:rPr b="1" i="0" lang="en-GB" sz="2000" u="none" cap="none" strike="noStrike">
                <a:solidFill>
                  <a:srgbClr val="0070C0"/>
                </a:solidFill>
                <a:latin typeface="Roboto"/>
                <a:ea typeface="Roboto"/>
                <a:cs typeface="Roboto"/>
                <a:sym typeface="Roboto"/>
              </a:rPr>
              <a:t>5 years</a:t>
            </a:r>
            <a:r>
              <a:rPr b="0" i="0" lang="en-GB" sz="2000" u="none" cap="none" strike="noStrike">
                <a:solidFill>
                  <a:schemeClr val="dk1"/>
                </a:solidFill>
                <a:latin typeface="Roboto"/>
                <a:ea typeface="Roboto"/>
                <a:cs typeface="Roboto"/>
                <a:sym typeface="Roboto"/>
              </a:rPr>
              <a:t>, but it may be longer in the case of absences or shorter under certain circumstances.</a:t>
            </a:r>
            <a:endParaRPr b="0" i="0" sz="2000" u="none" cap="none" strike="noStrike">
              <a:solidFill>
                <a:schemeClr val="dk1"/>
              </a:solidFill>
              <a:latin typeface="Roboto"/>
              <a:ea typeface="Roboto"/>
              <a:cs typeface="Roboto"/>
              <a:sym typeface="Roboto"/>
            </a:endParaRPr>
          </a:p>
          <a:p>
            <a:pPr indent="0" lvl="0" marL="0" marR="0" rtl="0" algn="l">
              <a:lnSpc>
                <a:spcPct val="107916"/>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a:p>
            <a:pPr indent="-355600" lvl="0" marL="457200" marR="0" rtl="0" algn="l">
              <a:lnSpc>
                <a:spcPct val="107916"/>
              </a:lnSpc>
              <a:spcBef>
                <a:spcPts val="0"/>
              </a:spcBef>
              <a:spcAft>
                <a:spcPts val="0"/>
              </a:spcAft>
              <a:buClr>
                <a:schemeClr val="dk1"/>
              </a:buClr>
              <a:buSzPts val="2000"/>
              <a:buFont typeface="Roboto"/>
              <a:buChar char="❖"/>
            </a:pPr>
            <a:r>
              <a:rPr b="0" i="0" lang="en-GB" sz="2000" u="none" cap="none" strike="noStrike">
                <a:solidFill>
                  <a:schemeClr val="dk1"/>
                </a:solidFill>
                <a:latin typeface="Roboto"/>
                <a:ea typeface="Roboto"/>
                <a:cs typeface="Roboto"/>
                <a:sym typeface="Roboto"/>
              </a:rPr>
              <a:t>The qualifying period does not necessarily start on the day the applicant began living in the UK.</a:t>
            </a:r>
            <a:endParaRPr b="0" i="0" sz="2000" u="none" cap="none" strike="noStrike">
              <a:solidFill>
                <a:schemeClr val="dk1"/>
              </a:solidFill>
              <a:latin typeface="Roboto"/>
              <a:ea typeface="Roboto"/>
              <a:cs typeface="Roboto"/>
              <a:sym typeface="Roboto"/>
            </a:endParaRPr>
          </a:p>
          <a:p>
            <a:pPr indent="0" lvl="0" marL="0" marR="0" rtl="0" algn="l">
              <a:lnSpc>
                <a:spcPct val="107916"/>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a:p>
            <a:pPr indent="-355600" lvl="0" marL="457200" marR="0" rtl="0" algn="l">
              <a:lnSpc>
                <a:spcPct val="107916"/>
              </a:lnSpc>
              <a:spcBef>
                <a:spcPts val="0"/>
              </a:spcBef>
              <a:spcAft>
                <a:spcPts val="0"/>
              </a:spcAft>
              <a:buClr>
                <a:schemeClr val="dk1"/>
              </a:buClr>
              <a:buSzPts val="2000"/>
              <a:buFont typeface="Roboto"/>
              <a:buChar char="❖"/>
            </a:pPr>
            <a:r>
              <a:rPr b="0" i="0" lang="en-GB" sz="2000" u="none" cap="none" strike="noStrike">
                <a:solidFill>
                  <a:schemeClr val="dk1"/>
                </a:solidFill>
                <a:latin typeface="Roboto"/>
                <a:ea typeface="Roboto"/>
                <a:cs typeface="Roboto"/>
                <a:sym typeface="Roboto"/>
              </a:rPr>
              <a:t>For non-EU citizens who started living in the UK as family members of an EU citizen, the qualifying period begins when they became family members of the EU citizen and before 31/12/2020.</a:t>
            </a:r>
            <a:endParaRPr b="0" i="0" sz="2000" u="none" cap="none" strike="noStrike">
              <a:solidFill>
                <a:schemeClr val="dk1"/>
              </a:solidFill>
              <a:latin typeface="Roboto"/>
              <a:ea typeface="Roboto"/>
              <a:cs typeface="Roboto"/>
              <a:sym typeface="Roboto"/>
            </a:endParaRPr>
          </a:p>
          <a:p>
            <a:pPr indent="0" lvl="0" marL="0" marR="0" rtl="0" algn="l">
              <a:lnSpc>
                <a:spcPct val="107916"/>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a:p>
            <a:pPr indent="-355600" lvl="0" marL="457200" marR="0" rtl="0" algn="l">
              <a:lnSpc>
                <a:spcPct val="107916"/>
              </a:lnSpc>
              <a:spcBef>
                <a:spcPts val="0"/>
              </a:spcBef>
              <a:spcAft>
                <a:spcPts val="0"/>
              </a:spcAft>
              <a:buClr>
                <a:schemeClr val="dk1"/>
              </a:buClr>
              <a:buSzPts val="2000"/>
              <a:buFont typeface="Roboto"/>
              <a:buChar char="❖"/>
            </a:pPr>
            <a:r>
              <a:rPr b="0" i="0" lang="en-GB" sz="2000" u="none" cap="none" strike="noStrike">
                <a:solidFill>
                  <a:schemeClr val="dk1"/>
                </a:solidFill>
                <a:latin typeface="Roboto"/>
                <a:ea typeface="Roboto"/>
                <a:cs typeface="Roboto"/>
                <a:sym typeface="Roboto"/>
              </a:rPr>
              <a:t>For Joining Family Members, the qualifying period starts after 31/12/2020, </a:t>
            </a:r>
            <a:r>
              <a:rPr b="1" i="0" lang="en-GB" sz="2000" u="none" cap="none" strike="noStrike">
                <a:solidFill>
                  <a:srgbClr val="0070C0"/>
                </a:solidFill>
                <a:latin typeface="Roboto"/>
                <a:ea typeface="Roboto"/>
                <a:cs typeface="Roboto"/>
                <a:sym typeface="Roboto"/>
              </a:rPr>
              <a:t>the date the qualifying period starts depends on your situation</a:t>
            </a:r>
            <a:r>
              <a:rPr b="0" i="0" lang="en-GB" sz="2000" u="none" cap="none" strike="noStrike">
                <a:solidFill>
                  <a:schemeClr val="dk1"/>
                </a:solidFill>
                <a:latin typeface="Roboto"/>
                <a:ea typeface="Roboto"/>
                <a:cs typeface="Roboto"/>
                <a:sym typeface="Roboto"/>
              </a:rPr>
              <a:t>. </a:t>
            </a:r>
            <a:endParaRPr b="0" i="0" sz="2000" u="none" cap="none" strike="noStrike">
              <a:solidFill>
                <a:schemeClr val="dk1"/>
              </a:solidFill>
              <a:latin typeface="Roboto"/>
              <a:ea typeface="Roboto"/>
              <a:cs typeface="Roboto"/>
              <a:sym typeface="Roboto"/>
            </a:endParaRPr>
          </a:p>
          <a:p>
            <a:pPr indent="0" lvl="0" marL="457200" marR="0" rtl="0" algn="l">
              <a:lnSpc>
                <a:spcPct val="107916"/>
              </a:lnSpc>
              <a:spcBef>
                <a:spcPts val="0"/>
              </a:spcBef>
              <a:spcAft>
                <a:spcPts val="0"/>
              </a:spcAft>
              <a:buClr>
                <a:srgbClr val="000000"/>
              </a:buClr>
              <a:buSzPts val="2000"/>
              <a:buFont typeface="Arial"/>
              <a:buNone/>
            </a:pPr>
            <a:r>
              <a:t/>
            </a:r>
            <a:endParaRPr b="1" i="0" sz="2000" u="none" cap="none" strike="noStrike">
              <a:solidFill>
                <a:srgbClr val="0070C0"/>
              </a:solidFill>
              <a:latin typeface="Roboto"/>
              <a:ea typeface="Roboto"/>
              <a:cs typeface="Roboto"/>
              <a:sym typeface="Roboto"/>
            </a:endParaRPr>
          </a:p>
          <a:p>
            <a:pPr indent="0" lvl="0" marL="457200" marR="0" rtl="0" algn="l">
              <a:lnSpc>
                <a:spcPct val="107916"/>
              </a:lnSpc>
              <a:spcBef>
                <a:spcPts val="0"/>
              </a:spcBef>
              <a:spcAft>
                <a:spcPts val="0"/>
              </a:spcAft>
              <a:buClr>
                <a:srgbClr val="000000"/>
              </a:buClr>
              <a:buSzPts val="2000"/>
              <a:buFont typeface="Arial"/>
              <a:buNone/>
            </a:pPr>
            <a:r>
              <a:t/>
            </a:r>
            <a:endParaRPr b="1" i="0" sz="2000" u="none" cap="none" strike="noStrike">
              <a:solidFill>
                <a:srgbClr val="0070C0"/>
              </a:solidFill>
              <a:latin typeface="Roboto"/>
              <a:ea typeface="Roboto"/>
              <a:cs typeface="Roboto"/>
              <a:sym typeface="Roboto"/>
            </a:endParaRPr>
          </a:p>
          <a:p>
            <a:pPr indent="0" lvl="0" marL="457200" marR="0" rtl="0" algn="l">
              <a:lnSpc>
                <a:spcPct val="107916"/>
              </a:lnSpc>
              <a:spcBef>
                <a:spcPts val="0"/>
              </a:spcBef>
              <a:spcAft>
                <a:spcPts val="0"/>
              </a:spcAft>
              <a:buClr>
                <a:srgbClr val="000000"/>
              </a:buClr>
              <a:buSzPts val="2000"/>
              <a:buFont typeface="Arial"/>
              <a:buNone/>
            </a:pPr>
            <a:r>
              <a:t/>
            </a:r>
            <a:endParaRPr b="1" i="0" sz="2000" u="none" cap="none" strike="noStrike">
              <a:solidFill>
                <a:srgbClr val="0070C0"/>
              </a:solidFill>
              <a:latin typeface="Roboto"/>
              <a:ea typeface="Roboto"/>
              <a:cs typeface="Roboto"/>
              <a:sym typeface="Roboto"/>
            </a:endParaRPr>
          </a:p>
          <a:p>
            <a:pPr indent="0" lvl="0" marL="457200" marR="0" rtl="0" algn="l">
              <a:lnSpc>
                <a:spcPct val="107916"/>
              </a:lnSpc>
              <a:spcBef>
                <a:spcPts val="0"/>
              </a:spcBef>
              <a:spcAft>
                <a:spcPts val="0"/>
              </a:spcAft>
              <a:buClr>
                <a:srgbClr val="000000"/>
              </a:buClr>
              <a:buSzPts val="2000"/>
              <a:buFont typeface="Arial"/>
              <a:buNone/>
            </a:pPr>
            <a:r>
              <a:t/>
            </a:r>
            <a:endParaRPr b="1" i="0" sz="2000" u="none" cap="none" strike="noStrike">
              <a:solidFill>
                <a:srgbClr val="0070C0"/>
              </a:solidFill>
              <a:latin typeface="Roboto"/>
              <a:ea typeface="Roboto"/>
              <a:cs typeface="Roboto"/>
              <a:sym typeface="Roboto"/>
            </a:endParaRPr>
          </a:p>
          <a:p>
            <a:pPr indent="0" lvl="0" marL="457200" marR="0" rtl="0" algn="l">
              <a:lnSpc>
                <a:spcPct val="107916"/>
              </a:lnSpc>
              <a:spcBef>
                <a:spcPts val="0"/>
              </a:spcBef>
              <a:spcAft>
                <a:spcPts val="0"/>
              </a:spcAft>
              <a:buClr>
                <a:srgbClr val="000000"/>
              </a:buClr>
              <a:buSzPts val="2000"/>
              <a:buFont typeface="Arial"/>
              <a:buNone/>
            </a:pPr>
            <a:r>
              <a:t/>
            </a:r>
            <a:endParaRPr b="1" i="0" sz="2000" u="none" cap="none" strike="noStrike">
              <a:solidFill>
                <a:srgbClr val="0070C0"/>
              </a:solidFill>
              <a:latin typeface="Roboto"/>
              <a:ea typeface="Roboto"/>
              <a:cs typeface="Roboto"/>
              <a:sym typeface="Roboto"/>
            </a:endParaRPr>
          </a:p>
          <a:p>
            <a:pPr indent="0" lvl="0" marL="457200" marR="0" rtl="0" algn="l">
              <a:lnSpc>
                <a:spcPct val="107916"/>
              </a:lnSpc>
              <a:spcBef>
                <a:spcPts val="0"/>
              </a:spcBef>
              <a:spcAft>
                <a:spcPts val="0"/>
              </a:spcAft>
              <a:buClr>
                <a:srgbClr val="000000"/>
              </a:buClr>
              <a:buSzPts val="2000"/>
              <a:buFont typeface="Arial"/>
              <a:buNone/>
            </a:pPr>
            <a:r>
              <a:t/>
            </a:r>
            <a:endParaRPr b="1" i="0" sz="2000" u="none" cap="none" strike="noStrike">
              <a:solidFill>
                <a:srgbClr val="0070C0"/>
              </a:solidFill>
              <a:latin typeface="Roboto"/>
              <a:ea typeface="Roboto"/>
              <a:cs typeface="Roboto"/>
              <a:sym typeface="Roboto"/>
            </a:endParaRPr>
          </a:p>
          <a:p>
            <a:pPr indent="0" lvl="0" marL="457200" marR="0" rtl="0" algn="l">
              <a:lnSpc>
                <a:spcPct val="107916"/>
              </a:lnSpc>
              <a:spcBef>
                <a:spcPts val="0"/>
              </a:spcBef>
              <a:spcAft>
                <a:spcPts val="0"/>
              </a:spcAft>
              <a:buClr>
                <a:srgbClr val="000000"/>
              </a:buClr>
              <a:buSzPts val="2000"/>
              <a:buFont typeface="Arial"/>
              <a:buNone/>
            </a:pPr>
            <a:r>
              <a:t/>
            </a:r>
            <a:endParaRPr b="1" i="0" sz="2000" u="none" cap="none" strike="noStrike">
              <a:solidFill>
                <a:srgbClr val="0070C0"/>
              </a:solidFill>
              <a:latin typeface="Roboto"/>
              <a:ea typeface="Roboto"/>
              <a:cs typeface="Roboto"/>
              <a:sym typeface="Roboto"/>
            </a:endParaRPr>
          </a:p>
        </p:txBody>
      </p:sp>
      <p:pic>
        <p:nvPicPr>
          <p:cNvPr descr="A picture containing text&#10;&#10;Description automatically generated" id="386" name="Google Shape;386;g2eb4fc9f99b_0_264"/>
          <p:cNvPicPr preferRelativeResize="0"/>
          <p:nvPr/>
        </p:nvPicPr>
        <p:blipFill rotWithShape="1">
          <a:blip r:embed="rId3">
            <a:alphaModFix/>
          </a:blip>
          <a:srcRect b="19169" l="20625" r="54375" t="11673"/>
          <a:stretch/>
        </p:blipFill>
        <p:spPr>
          <a:xfrm>
            <a:off x="11139160" y="-76126"/>
            <a:ext cx="1053635" cy="855012"/>
          </a:xfrm>
          <a:prstGeom prst="rect">
            <a:avLst/>
          </a:prstGeom>
          <a:noFill/>
          <a:ln>
            <a:noFill/>
          </a:ln>
        </p:spPr>
      </p:pic>
      <p:sp>
        <p:nvSpPr>
          <p:cNvPr id="387" name="Google Shape;387;g2eb4fc9f99b_0_264"/>
          <p:cNvSpPr txBox="1"/>
          <p:nvPr/>
        </p:nvSpPr>
        <p:spPr>
          <a:xfrm>
            <a:off x="-16737" y="6401400"/>
            <a:ext cx="3928800" cy="45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576"/>
              </a:spcBef>
              <a:spcAft>
                <a:spcPts val="0"/>
              </a:spcAft>
              <a:buClr>
                <a:srgbClr val="000000"/>
              </a:buClr>
              <a:buSzPts val="1800"/>
              <a:buFont typeface="Arial"/>
              <a:buNone/>
            </a:pPr>
            <a:r>
              <a:rPr b="1" i="0" lang="en-GB" sz="1700" u="none" cap="none" strike="noStrike">
                <a:solidFill>
                  <a:srgbClr val="0070C0"/>
                </a:solidFill>
                <a:latin typeface="Roboto"/>
                <a:ea typeface="Roboto"/>
                <a:cs typeface="Roboto"/>
                <a:sym typeface="Roboto"/>
              </a:rPr>
              <a:t>Settled status for non-EEA citizens</a:t>
            </a:r>
            <a:endParaRPr b="1" i="0" sz="17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p:txBody>
      </p:sp>
      <p:pic>
        <p:nvPicPr>
          <p:cNvPr id="388" name="Google Shape;388;g2eb4fc9f99b_0_264"/>
          <p:cNvPicPr preferRelativeResize="0"/>
          <p:nvPr/>
        </p:nvPicPr>
        <p:blipFill rotWithShape="1">
          <a:blip r:embed="rId4">
            <a:alphaModFix/>
          </a:blip>
          <a:srcRect b="0" l="0" r="0" t="0"/>
          <a:stretch/>
        </p:blipFill>
        <p:spPr>
          <a:xfrm>
            <a:off x="620850" y="2216375"/>
            <a:ext cx="2761100" cy="2901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2eb4fc9f99b_1_31"/>
          <p:cNvSpPr/>
          <p:nvPr/>
        </p:nvSpPr>
        <p:spPr>
          <a:xfrm>
            <a:off x="-16730" y="-64761"/>
            <a:ext cx="12209400" cy="832200"/>
          </a:xfrm>
          <a:prstGeom prst="rect">
            <a:avLst/>
          </a:prstGeom>
          <a:solidFill>
            <a:srgbClr val="0070C0"/>
          </a:solidFill>
          <a:ln cap="flat" cmpd="sng" w="9525">
            <a:solidFill>
              <a:srgbClr val="1377C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5" name="Google Shape;395;g2eb4fc9f99b_1_31"/>
          <p:cNvSpPr txBox="1"/>
          <p:nvPr/>
        </p:nvSpPr>
        <p:spPr>
          <a:xfrm>
            <a:off x="8505875" y="6505950"/>
            <a:ext cx="3928800" cy="45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576"/>
              </a:spcBef>
              <a:spcAft>
                <a:spcPts val="0"/>
              </a:spcAft>
              <a:buClr>
                <a:srgbClr val="000000"/>
              </a:buClr>
              <a:buSzPts val="1800"/>
              <a:buFont typeface="Arial"/>
              <a:buNone/>
            </a:pPr>
            <a:r>
              <a:rPr b="1" i="0" lang="en-GB" sz="1700" u="none" cap="none" strike="noStrike">
                <a:solidFill>
                  <a:srgbClr val="0070C0"/>
                </a:solidFill>
                <a:latin typeface="Roboto"/>
                <a:ea typeface="Roboto"/>
                <a:cs typeface="Roboto"/>
                <a:sym typeface="Roboto"/>
              </a:rPr>
              <a:t>Settled status per i cittadini non-UE</a:t>
            </a:r>
            <a:endParaRPr b="1" i="0" sz="17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p:txBody>
      </p:sp>
      <p:pic>
        <p:nvPicPr>
          <p:cNvPr descr="A picture containing text&#10;&#10;Description automatically generated" id="396" name="Google Shape;396;g2eb4fc9f99b_1_31"/>
          <p:cNvPicPr preferRelativeResize="0"/>
          <p:nvPr/>
        </p:nvPicPr>
        <p:blipFill rotWithShape="1">
          <a:blip r:embed="rId4">
            <a:alphaModFix/>
          </a:blip>
          <a:srcRect b="19169" l="20625" r="54375" t="11673"/>
          <a:stretch/>
        </p:blipFill>
        <p:spPr>
          <a:xfrm>
            <a:off x="11139925" y="-53350"/>
            <a:ext cx="1053649" cy="832200"/>
          </a:xfrm>
          <a:prstGeom prst="rect">
            <a:avLst/>
          </a:prstGeom>
          <a:noFill/>
          <a:ln>
            <a:noFill/>
          </a:ln>
        </p:spPr>
      </p:pic>
      <p:sp>
        <p:nvSpPr>
          <p:cNvPr id="397" name="Google Shape;397;g2eb4fc9f99b_1_31"/>
          <p:cNvSpPr txBox="1"/>
          <p:nvPr/>
        </p:nvSpPr>
        <p:spPr>
          <a:xfrm>
            <a:off x="-396375" y="42375"/>
            <a:ext cx="11690700" cy="736500"/>
          </a:xfrm>
          <a:prstGeom prst="rect">
            <a:avLst/>
          </a:prstGeom>
          <a:noFill/>
          <a:ln>
            <a:noFill/>
          </a:ln>
        </p:spPr>
        <p:txBody>
          <a:bodyPr anchorCtr="0" anchor="t" bIns="45000" lIns="90000" spcFirstLastPara="1" rIns="90000" wrap="square" tIns="45000">
            <a:noAutofit/>
          </a:bodyPr>
          <a:lstStyle/>
          <a:p>
            <a:pPr indent="0" lvl="0" marL="0" marR="0" rtl="0" algn="ctr">
              <a:lnSpc>
                <a:spcPct val="93000"/>
              </a:lnSpc>
              <a:spcBef>
                <a:spcPts val="0"/>
              </a:spcBef>
              <a:spcAft>
                <a:spcPts val="0"/>
              </a:spcAft>
              <a:buClr>
                <a:srgbClr val="333333"/>
              </a:buClr>
              <a:buSzPts val="3200"/>
              <a:buFont typeface="Times New Roman"/>
              <a:buNone/>
            </a:pPr>
            <a:r>
              <a:rPr b="1" i="0" lang="en-GB" sz="3200" u="none" cap="none" strike="noStrike">
                <a:solidFill>
                  <a:schemeClr val="lt1"/>
                </a:solidFill>
                <a:latin typeface="Arial"/>
                <a:ea typeface="Arial"/>
                <a:cs typeface="Arial"/>
                <a:sym typeface="Arial"/>
              </a:rPr>
              <a:t>Qualifying period: examples</a:t>
            </a:r>
            <a:endParaRPr b="1" i="0" sz="3200" u="none" cap="none" strike="noStrike">
              <a:solidFill>
                <a:schemeClr val="lt1"/>
              </a:solidFill>
              <a:latin typeface="Arial"/>
              <a:ea typeface="Arial"/>
              <a:cs typeface="Arial"/>
              <a:sym typeface="Arial"/>
            </a:endParaRPr>
          </a:p>
        </p:txBody>
      </p:sp>
      <p:pic>
        <p:nvPicPr>
          <p:cNvPr id="398" name="Google Shape;398;g2eb4fc9f99b_1_31"/>
          <p:cNvPicPr preferRelativeResize="0"/>
          <p:nvPr/>
        </p:nvPicPr>
        <p:blipFill rotWithShape="1">
          <a:blip r:embed="rId5">
            <a:alphaModFix/>
          </a:blip>
          <a:srcRect b="0" l="0" r="0" t="0"/>
          <a:stretch/>
        </p:blipFill>
        <p:spPr>
          <a:xfrm>
            <a:off x="4783096" y="2605850"/>
            <a:ext cx="2603825" cy="3366575"/>
          </a:xfrm>
          <a:prstGeom prst="rect">
            <a:avLst/>
          </a:prstGeom>
          <a:noFill/>
          <a:ln>
            <a:noFill/>
          </a:ln>
        </p:spPr>
      </p:pic>
      <p:sp>
        <p:nvSpPr>
          <p:cNvPr id="399" name="Google Shape;399;g2eb4fc9f99b_1_31"/>
          <p:cNvSpPr/>
          <p:nvPr/>
        </p:nvSpPr>
        <p:spPr>
          <a:xfrm>
            <a:off x="338500" y="1226000"/>
            <a:ext cx="3861300" cy="5059500"/>
          </a:xfrm>
          <a:prstGeom prst="roundRect">
            <a:avLst>
              <a:gd fmla="val 16667" name="adj"/>
            </a:avLst>
          </a:prstGeom>
          <a:solidFill>
            <a:srgbClr val="0070C0"/>
          </a:solidFill>
          <a:ln cap="flat" cmpd="sng" w="19050">
            <a:solidFill>
              <a:srgbClr val="0070C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00" name="Google Shape;400;g2eb4fc9f99b_1_31"/>
          <p:cNvSpPr txBox="1"/>
          <p:nvPr/>
        </p:nvSpPr>
        <p:spPr>
          <a:xfrm>
            <a:off x="478275" y="1455100"/>
            <a:ext cx="3608400" cy="37464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Roboto"/>
                <a:ea typeface="Roboto"/>
                <a:cs typeface="Roboto"/>
                <a:sym typeface="Roboto"/>
              </a:rPr>
              <a:t>Ali is a Tunisian citizen and has pre-settled status as the durable partner of Lucia, </a:t>
            </a:r>
            <a:r>
              <a:rPr b="0" i="0" lang="en-GB" sz="1900" u="none" cap="none" strike="noStrike">
                <a:solidFill>
                  <a:schemeClr val="lt1"/>
                </a:solidFill>
                <a:latin typeface="Roboto"/>
                <a:ea typeface="Roboto"/>
                <a:cs typeface="Roboto"/>
                <a:sym typeface="Roboto"/>
                <a:extLst>
                  <a:ext uri="http://customooxmlschemas.google.com/">
                    <go:slidesCustomData xmlns:go="http://customooxmlschemas.google.com/" textRoundtripDataId="18"/>
                  </a:ext>
                </a:extLst>
              </a:rPr>
              <a:t>a</a:t>
            </a:r>
            <a:r>
              <a:rPr b="0" i="0" lang="en-GB" sz="1900" u="none" cap="none" strike="noStrike">
                <a:solidFill>
                  <a:schemeClr val="lt1"/>
                </a:solidFill>
                <a:latin typeface="Roboto"/>
                <a:ea typeface="Roboto"/>
                <a:cs typeface="Roboto"/>
                <a:sym typeface="Roboto"/>
              </a:rPr>
              <a:t> Spanish citizen. Ali and Lucia met in Spain in 2016 and lived together for 3 years before Lucia moved to the UK in 2019. Ali joined her on 17/08/2019 with an EEA Family Permit and later obtained a Biometric Residence Card (BRC). Ali's qualifying period started on </a:t>
            </a:r>
            <a:r>
              <a:rPr b="0" i="0" lang="en-GB" sz="1900" u="none" cap="none" strike="noStrike">
                <a:solidFill>
                  <a:schemeClr val="lt1"/>
                </a:solidFill>
                <a:latin typeface="Roboto"/>
                <a:ea typeface="Roboto"/>
                <a:cs typeface="Roboto"/>
                <a:sym typeface="Roboto"/>
                <a:extLst>
                  <a:ext uri="http://customooxmlschemas.google.com/">
                    <go:slidesCustomData xmlns:go="http://customooxmlschemas.google.com/" textRoundtripDataId="19"/>
                  </a:ext>
                </a:extLst>
              </a:rPr>
              <a:t>17/08/2019,</a:t>
            </a:r>
            <a:r>
              <a:rPr b="0" i="0" lang="en-GB" sz="1900" u="none" cap="none" strike="noStrike">
                <a:solidFill>
                  <a:schemeClr val="lt1"/>
                </a:solidFill>
                <a:latin typeface="Roboto"/>
                <a:ea typeface="Roboto"/>
                <a:cs typeface="Roboto"/>
                <a:sym typeface="Roboto"/>
              </a:rPr>
              <a:t> so he can apply for settled status from 17/08/2024, provided that he meets all the other criteria. </a:t>
            </a:r>
            <a:endParaRPr b="0" i="0" sz="1900" u="none" cap="none" strike="noStrike">
              <a:solidFill>
                <a:schemeClr val="lt1"/>
              </a:solidFill>
              <a:latin typeface="Roboto"/>
              <a:ea typeface="Roboto"/>
              <a:cs typeface="Roboto"/>
              <a:sym typeface="Roboto"/>
            </a:endParaRPr>
          </a:p>
        </p:txBody>
      </p:sp>
      <p:sp>
        <p:nvSpPr>
          <p:cNvPr id="401" name="Google Shape;401;g2eb4fc9f99b_1_31"/>
          <p:cNvSpPr/>
          <p:nvPr/>
        </p:nvSpPr>
        <p:spPr>
          <a:xfrm>
            <a:off x="7856150" y="1265063"/>
            <a:ext cx="3861300" cy="5059500"/>
          </a:xfrm>
          <a:prstGeom prst="roundRect">
            <a:avLst>
              <a:gd fmla="val 16667" name="adj"/>
            </a:avLst>
          </a:prstGeom>
          <a:solidFill>
            <a:srgbClr val="0070C0"/>
          </a:solidFill>
          <a:ln cap="flat" cmpd="sng" w="19050">
            <a:solidFill>
              <a:srgbClr val="0070C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02" name="Google Shape;402;g2eb4fc9f99b_1_31"/>
          <p:cNvSpPr txBox="1"/>
          <p:nvPr/>
        </p:nvSpPr>
        <p:spPr>
          <a:xfrm>
            <a:off x="8056850" y="1341888"/>
            <a:ext cx="3508200" cy="4741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Roboto"/>
                <a:ea typeface="Roboto"/>
                <a:cs typeface="Roboto"/>
                <a:sym typeface="Roboto"/>
              </a:rPr>
              <a:t>Elona is an Albanian citizen who arrived in the UK on 3/09/2022 with an EUSS Family Permit granted as the the Joining Family Member of Adriaan, a Dutch citizen. They married in Amsterdam on 5/01/2020. Once in the UK, Elona applied and obtained pre-settled status. Elona's qualifying period beg</a:t>
            </a:r>
            <a:r>
              <a:rPr lang="en-GB" sz="1900">
                <a:solidFill>
                  <a:schemeClr val="lt1"/>
                </a:solidFill>
                <a:latin typeface="Roboto"/>
                <a:ea typeface="Roboto"/>
                <a:cs typeface="Roboto"/>
                <a:sym typeface="Roboto"/>
              </a:rPr>
              <a:t>an</a:t>
            </a:r>
            <a:r>
              <a:rPr b="0" i="0" lang="en-GB" sz="1900" u="none" cap="none" strike="noStrike">
                <a:solidFill>
                  <a:schemeClr val="lt1"/>
                </a:solidFill>
                <a:latin typeface="Roboto"/>
                <a:ea typeface="Roboto"/>
                <a:cs typeface="Roboto"/>
                <a:sym typeface="Roboto"/>
              </a:rPr>
              <a:t> on </a:t>
            </a:r>
            <a:r>
              <a:rPr b="0" i="0" lang="en-GB" sz="1900" u="none" cap="none" strike="noStrike">
                <a:solidFill>
                  <a:schemeClr val="lt1"/>
                </a:solidFill>
                <a:latin typeface="Roboto"/>
                <a:ea typeface="Roboto"/>
                <a:cs typeface="Roboto"/>
                <a:sym typeface="Roboto"/>
                <a:extLst>
                  <a:ext uri="http://customooxmlschemas.google.com/">
                    <go:slidesCustomData xmlns:go="http://customooxmlschemas.google.com/" textRoundtripDataId="20"/>
                  </a:ext>
                </a:extLst>
              </a:rPr>
              <a:t>3/09/2022,</a:t>
            </a:r>
            <a:r>
              <a:rPr b="0" i="0" lang="en-GB" sz="1900" u="none" cap="none" strike="noStrike">
                <a:solidFill>
                  <a:schemeClr val="lt1"/>
                </a:solidFill>
                <a:latin typeface="Roboto"/>
                <a:ea typeface="Roboto"/>
                <a:cs typeface="Roboto"/>
                <a:sym typeface="Roboto"/>
              </a:rPr>
              <a:t> so she can apply for settled status starting from 3/09/2027, provided that she meets all the other criteria. </a:t>
            </a:r>
            <a:endParaRPr b="0" i="0" sz="1900" u="none" cap="none" strike="noStrike">
              <a:solidFill>
                <a:schemeClr val="lt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2eb4fc9f99b_0_278"/>
          <p:cNvSpPr/>
          <p:nvPr/>
        </p:nvSpPr>
        <p:spPr>
          <a:xfrm>
            <a:off x="-16730" y="-64761"/>
            <a:ext cx="12209400" cy="832200"/>
          </a:xfrm>
          <a:prstGeom prst="rect">
            <a:avLst/>
          </a:prstGeom>
          <a:solidFill>
            <a:srgbClr val="0070C0"/>
          </a:solidFill>
          <a:ln cap="flat" cmpd="sng" w="9525">
            <a:solidFill>
              <a:srgbClr val="1377C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9" name="Google Shape;409;g2eb4fc9f99b_0_278"/>
          <p:cNvSpPr txBox="1"/>
          <p:nvPr/>
        </p:nvSpPr>
        <p:spPr>
          <a:xfrm>
            <a:off x="1300300" y="906100"/>
            <a:ext cx="9780600" cy="546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1200"/>
              </a:spcBef>
              <a:spcAft>
                <a:spcPts val="0"/>
              </a:spcAft>
              <a:buClr>
                <a:srgbClr val="000000"/>
              </a:buClr>
              <a:buSzPts val="2100"/>
              <a:buFont typeface="Arial"/>
              <a:buNone/>
            </a:pPr>
            <a:r>
              <a:rPr b="1" i="0" lang="en-GB" sz="2100" u="none" cap="none" strike="noStrike">
                <a:solidFill>
                  <a:srgbClr val="0070C0"/>
                </a:solidFill>
                <a:latin typeface="Roboto"/>
                <a:ea typeface="Roboto"/>
                <a:cs typeface="Roboto"/>
                <a:sym typeface="Roboto"/>
              </a:rPr>
              <a:t>2) Having maintained your continuous residence</a:t>
            </a:r>
            <a:r>
              <a:rPr b="0" i="0" lang="en-GB" sz="2100" u="none" cap="none" strike="noStrike">
                <a:solidFill>
                  <a:schemeClr val="dk1"/>
                </a:solidFill>
                <a:latin typeface="Roboto"/>
                <a:ea typeface="Roboto"/>
                <a:cs typeface="Roboto"/>
                <a:sym typeface="Roboto"/>
              </a:rPr>
              <a:t> during your qualifying period.</a:t>
            </a:r>
            <a:endParaRPr b="0" i="0" sz="2100" u="none" cap="none" strike="noStrike">
              <a:solidFill>
                <a:schemeClr val="dk1"/>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600"/>
              <a:buFont typeface="Arial"/>
              <a:buNone/>
            </a:pPr>
            <a:r>
              <a:t/>
            </a:r>
            <a:endParaRPr b="0" i="0" sz="600" u="none" cap="none" strike="noStrike">
              <a:solidFill>
                <a:schemeClr val="dk1"/>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2100"/>
              <a:buFont typeface="Arial"/>
              <a:buNone/>
            </a:pPr>
            <a:r>
              <a:rPr b="1" i="0" lang="en-GB" sz="2100" u="none" cap="none" strike="noStrike">
                <a:solidFill>
                  <a:srgbClr val="0070C0"/>
                </a:solidFill>
                <a:latin typeface="Roboto"/>
                <a:ea typeface="Roboto"/>
                <a:cs typeface="Roboto"/>
                <a:sym typeface="Roboto"/>
              </a:rPr>
              <a:t>3)</a:t>
            </a:r>
            <a:r>
              <a:rPr b="0" i="0" lang="en-GB" sz="2100" u="none" cap="none" strike="noStrike">
                <a:solidFill>
                  <a:schemeClr val="dk1"/>
                </a:solidFill>
                <a:latin typeface="Roboto"/>
                <a:ea typeface="Roboto"/>
                <a:cs typeface="Roboto"/>
                <a:sym typeface="Roboto"/>
              </a:rPr>
              <a:t> The </a:t>
            </a:r>
            <a:r>
              <a:rPr b="1" i="0" lang="en-GB" sz="2100" u="none" cap="none" strike="noStrike">
                <a:solidFill>
                  <a:srgbClr val="1377C1"/>
                </a:solidFill>
                <a:latin typeface="Roboto"/>
                <a:ea typeface="Roboto"/>
                <a:cs typeface="Roboto"/>
                <a:sym typeface="Roboto"/>
              </a:rPr>
              <a:t>family relationship with your EU family member must still exist</a:t>
            </a:r>
            <a:r>
              <a:rPr b="0" i="0" lang="en-GB" sz="2100" u="none" cap="none" strike="noStrike">
                <a:solidFill>
                  <a:schemeClr val="dk1"/>
                </a:solidFill>
                <a:latin typeface="Roboto"/>
                <a:ea typeface="Roboto"/>
                <a:cs typeface="Roboto"/>
                <a:sym typeface="Roboto"/>
              </a:rPr>
              <a:t> at the time of the settled status application. </a:t>
            </a:r>
            <a:endParaRPr b="0" i="0" sz="2100" u="none" cap="none" strike="noStrike">
              <a:solidFill>
                <a:schemeClr val="dk1"/>
              </a:solidFill>
              <a:latin typeface="Roboto"/>
              <a:ea typeface="Roboto"/>
              <a:cs typeface="Roboto"/>
              <a:sym typeface="Roboto"/>
            </a:endParaRPr>
          </a:p>
          <a:p>
            <a:pPr indent="-361950" lvl="1" marL="914400" marR="0" rtl="0" algn="l">
              <a:lnSpc>
                <a:spcPct val="115000"/>
              </a:lnSpc>
              <a:spcBef>
                <a:spcPts val="1200"/>
              </a:spcBef>
              <a:spcAft>
                <a:spcPts val="0"/>
              </a:spcAft>
              <a:buClr>
                <a:schemeClr val="dk1"/>
              </a:buClr>
              <a:buSzPts val="2100"/>
              <a:buFont typeface="Roboto"/>
              <a:buChar char="➢"/>
            </a:pPr>
            <a:r>
              <a:rPr b="0" i="0" lang="en-GB" sz="2100" u="none" cap="none" strike="noStrike">
                <a:solidFill>
                  <a:schemeClr val="dk1"/>
                </a:solidFill>
                <a:latin typeface="Roboto"/>
                <a:ea typeface="Roboto"/>
                <a:cs typeface="Roboto"/>
                <a:sym typeface="Roboto"/>
              </a:rPr>
              <a:t>If the relationship between you and your EU family member no longer exists, it is necessary to check if you can still apply for settled status. </a:t>
            </a:r>
            <a:endParaRPr b="0" i="0" sz="2100" u="none" cap="none" strike="noStrike">
              <a:solidFill>
                <a:schemeClr val="dk1"/>
              </a:solidFill>
              <a:latin typeface="Roboto"/>
              <a:ea typeface="Roboto"/>
              <a:cs typeface="Roboto"/>
              <a:sym typeface="Roboto"/>
            </a:endParaRPr>
          </a:p>
          <a:p>
            <a:pPr indent="-361950" lvl="1" marL="914400" marR="0" rtl="0" algn="l">
              <a:lnSpc>
                <a:spcPct val="115000"/>
              </a:lnSpc>
              <a:spcBef>
                <a:spcPts val="0"/>
              </a:spcBef>
              <a:spcAft>
                <a:spcPts val="0"/>
              </a:spcAft>
              <a:buClr>
                <a:schemeClr val="dk1"/>
              </a:buClr>
              <a:buSzPts val="2100"/>
              <a:buFont typeface="Roboto"/>
              <a:buChar char="➢"/>
            </a:pPr>
            <a:r>
              <a:rPr b="0" i="0" lang="en-GB" sz="2100" u="none" cap="none" strike="noStrike">
                <a:solidFill>
                  <a:schemeClr val="dk1"/>
                </a:solidFill>
                <a:latin typeface="Roboto"/>
                <a:ea typeface="Roboto"/>
                <a:cs typeface="Roboto"/>
                <a:sym typeface="Roboto"/>
              </a:rPr>
              <a:t>The same applies if your EU family member no longer lives in the </a:t>
            </a:r>
            <a:r>
              <a:rPr b="0" i="0" lang="en-GB" sz="2100" u="none" cap="none" strike="noStrike">
                <a:solidFill>
                  <a:schemeClr val="dk1"/>
                </a:solidFill>
                <a:latin typeface="Roboto"/>
                <a:ea typeface="Roboto"/>
                <a:cs typeface="Roboto"/>
                <a:sym typeface="Roboto"/>
                <a:extLst>
                  <a:ext uri="http://customooxmlschemas.google.com/">
                    <go:slidesCustomData xmlns:go="http://customooxmlschemas.google.com/" textRoundtripDataId="21"/>
                  </a:ext>
                </a:extLst>
              </a:rPr>
              <a:t>UK.</a:t>
            </a:r>
            <a:r>
              <a:rPr b="0" i="0" lang="en-GB" sz="2100" u="none" cap="none" strike="noStrike">
                <a:solidFill>
                  <a:schemeClr val="dk1"/>
                </a:solidFill>
                <a:latin typeface="Roboto"/>
                <a:ea typeface="Roboto"/>
                <a:cs typeface="Roboto"/>
                <a:sym typeface="Roboto"/>
              </a:rPr>
              <a:t> </a:t>
            </a:r>
            <a:endParaRPr b="0" i="0" sz="2100" u="none" cap="none" strike="noStrike">
              <a:solidFill>
                <a:schemeClr val="dk1"/>
              </a:solidFill>
              <a:latin typeface="Roboto"/>
              <a:ea typeface="Roboto"/>
              <a:cs typeface="Roboto"/>
              <a:sym typeface="Roboto"/>
            </a:endParaRPr>
          </a:p>
          <a:p>
            <a:pPr indent="0" lvl="0" marL="914400" marR="0" rtl="0" algn="l">
              <a:lnSpc>
                <a:spcPct val="115000"/>
              </a:lnSpc>
              <a:spcBef>
                <a:spcPts val="1200"/>
              </a:spcBef>
              <a:spcAft>
                <a:spcPts val="0"/>
              </a:spcAft>
              <a:buClr>
                <a:srgbClr val="000000"/>
              </a:buClr>
              <a:buSzPts val="500"/>
              <a:buFont typeface="Arial"/>
              <a:buNone/>
            </a:pPr>
            <a:r>
              <a:t/>
            </a:r>
            <a:endParaRPr b="0" i="0" sz="500" u="none" cap="none" strike="noStrike">
              <a:solidFill>
                <a:schemeClr val="dk1"/>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2100"/>
              <a:buFont typeface="Arial"/>
              <a:buNone/>
            </a:pPr>
            <a:r>
              <a:rPr b="1" i="0" lang="en-GB" sz="2100" u="none" cap="none" strike="noStrike">
                <a:solidFill>
                  <a:srgbClr val="0070C0"/>
                </a:solidFill>
                <a:latin typeface="Roboto"/>
                <a:ea typeface="Roboto"/>
                <a:cs typeface="Roboto"/>
                <a:sym typeface="Roboto"/>
              </a:rPr>
              <a:t>4)</a:t>
            </a:r>
            <a:r>
              <a:rPr b="0" i="0" lang="en-GB" sz="2100" u="none" cap="none" strike="noStrike">
                <a:solidFill>
                  <a:schemeClr val="dk1"/>
                </a:solidFill>
                <a:latin typeface="Roboto"/>
                <a:ea typeface="Roboto"/>
                <a:cs typeface="Roboto"/>
                <a:sym typeface="Roboto"/>
              </a:rPr>
              <a:t> The EU family member must have obtained or applied for </a:t>
            </a:r>
            <a:r>
              <a:rPr b="1" i="0" lang="en-GB" sz="2100" u="none" cap="none" strike="noStrike">
                <a:solidFill>
                  <a:srgbClr val="0070C0"/>
                </a:solidFill>
                <a:latin typeface="Roboto"/>
                <a:ea typeface="Roboto"/>
                <a:cs typeface="Roboto"/>
                <a:sym typeface="Roboto"/>
              </a:rPr>
              <a:t>settled status</a:t>
            </a:r>
            <a:r>
              <a:rPr b="0" i="0" lang="en-GB" sz="2100" u="none" cap="none" strike="noStrike">
                <a:solidFill>
                  <a:schemeClr val="dk1"/>
                </a:solidFill>
                <a:latin typeface="Roboto"/>
                <a:ea typeface="Roboto"/>
                <a:cs typeface="Roboto"/>
                <a:sym typeface="Roboto"/>
              </a:rPr>
              <a:t>.</a:t>
            </a:r>
            <a:endParaRPr b="0" i="0" sz="2100" u="none" cap="none" strike="noStrike">
              <a:solidFill>
                <a:schemeClr val="dk1"/>
              </a:solidFill>
              <a:latin typeface="Roboto"/>
              <a:ea typeface="Roboto"/>
              <a:cs typeface="Roboto"/>
              <a:sym typeface="Roboto"/>
            </a:endParaRPr>
          </a:p>
          <a:p>
            <a:pPr indent="0" lvl="0" marL="457200" marR="0" rtl="0" algn="l">
              <a:lnSpc>
                <a:spcPct val="115000"/>
              </a:lnSpc>
              <a:spcBef>
                <a:spcPts val="1200"/>
              </a:spcBef>
              <a:spcAft>
                <a:spcPts val="0"/>
              </a:spcAft>
              <a:buClr>
                <a:srgbClr val="000000"/>
              </a:buClr>
              <a:buSzPts val="600"/>
              <a:buFont typeface="Arial"/>
              <a:buNone/>
            </a:pPr>
            <a:r>
              <a:t/>
            </a:r>
            <a:endParaRPr b="0" i="0" sz="600" u="none" cap="none" strike="noStrike">
              <a:solidFill>
                <a:schemeClr val="dk1"/>
              </a:solidFill>
              <a:latin typeface="Roboto"/>
              <a:ea typeface="Roboto"/>
              <a:cs typeface="Roboto"/>
              <a:sym typeface="Roboto"/>
            </a:endParaRPr>
          </a:p>
          <a:p>
            <a:pPr indent="0" lvl="0" marL="0" marR="0" rtl="0" algn="l">
              <a:lnSpc>
                <a:spcPct val="115000"/>
              </a:lnSpc>
              <a:spcBef>
                <a:spcPts val="1200"/>
              </a:spcBef>
              <a:spcAft>
                <a:spcPts val="1200"/>
              </a:spcAft>
              <a:buClr>
                <a:srgbClr val="000000"/>
              </a:buClr>
              <a:buSzPts val="2100"/>
              <a:buFont typeface="Arial"/>
              <a:buNone/>
            </a:pPr>
            <a:r>
              <a:rPr b="1" i="0" lang="en-GB" sz="2100" u="none" cap="none" strike="noStrike">
                <a:solidFill>
                  <a:srgbClr val="0070C0"/>
                </a:solidFill>
                <a:latin typeface="Roboto"/>
                <a:ea typeface="Roboto"/>
                <a:cs typeface="Roboto"/>
                <a:sym typeface="Roboto"/>
              </a:rPr>
              <a:t>5) </a:t>
            </a:r>
            <a:r>
              <a:rPr b="0" i="0" lang="en-GB" sz="2100" u="none" cap="none" strike="noStrike">
                <a:solidFill>
                  <a:schemeClr val="dk1"/>
                </a:solidFill>
                <a:latin typeface="Roboto"/>
                <a:ea typeface="Roboto"/>
                <a:cs typeface="Roboto"/>
                <a:sym typeface="Roboto"/>
              </a:rPr>
              <a:t>Passing the “</a:t>
            </a:r>
            <a:r>
              <a:rPr b="1" i="0" lang="en-GB" sz="2100" u="none" cap="none" strike="noStrike">
                <a:solidFill>
                  <a:srgbClr val="1377C1"/>
                </a:solidFill>
                <a:latin typeface="Roboto"/>
                <a:ea typeface="Roboto"/>
                <a:cs typeface="Roboto"/>
                <a:sym typeface="Roboto"/>
              </a:rPr>
              <a:t>Suitability Assessment</a:t>
            </a:r>
            <a:r>
              <a:rPr b="0" i="0" lang="en-GB" sz="2100" u="none" cap="none" strike="noStrike">
                <a:solidFill>
                  <a:schemeClr val="dk1"/>
                </a:solidFill>
                <a:latin typeface="Roboto"/>
                <a:ea typeface="Roboto"/>
                <a:cs typeface="Roboto"/>
                <a:sym typeface="Roboto"/>
              </a:rPr>
              <a:t>”: be mindful of criminal records in the UK and abroad. </a:t>
            </a:r>
            <a:endParaRPr b="0" i="0" sz="2100" u="none" cap="none" strike="noStrike">
              <a:solidFill>
                <a:schemeClr val="dk1"/>
              </a:solidFill>
              <a:latin typeface="Roboto"/>
              <a:ea typeface="Roboto"/>
              <a:cs typeface="Roboto"/>
              <a:sym typeface="Roboto"/>
            </a:endParaRPr>
          </a:p>
        </p:txBody>
      </p:sp>
      <p:pic>
        <p:nvPicPr>
          <p:cNvPr descr="A picture containing text&#10;&#10;Description automatically generated" id="410" name="Google Shape;410;g2eb4fc9f99b_0_278"/>
          <p:cNvPicPr preferRelativeResize="0"/>
          <p:nvPr/>
        </p:nvPicPr>
        <p:blipFill rotWithShape="1">
          <a:blip r:embed="rId4">
            <a:alphaModFix/>
          </a:blip>
          <a:srcRect b="19169" l="20625" r="54375" t="11673"/>
          <a:stretch/>
        </p:blipFill>
        <p:spPr>
          <a:xfrm>
            <a:off x="11139925" y="-53350"/>
            <a:ext cx="1053649" cy="832200"/>
          </a:xfrm>
          <a:prstGeom prst="rect">
            <a:avLst/>
          </a:prstGeom>
          <a:noFill/>
          <a:ln>
            <a:noFill/>
          </a:ln>
        </p:spPr>
      </p:pic>
      <p:sp>
        <p:nvSpPr>
          <p:cNvPr id="411" name="Google Shape;411;g2eb4fc9f99b_0_278"/>
          <p:cNvSpPr txBox="1"/>
          <p:nvPr/>
        </p:nvSpPr>
        <p:spPr>
          <a:xfrm>
            <a:off x="-396375" y="42375"/>
            <a:ext cx="11690700" cy="736500"/>
          </a:xfrm>
          <a:prstGeom prst="rect">
            <a:avLst/>
          </a:prstGeom>
          <a:noFill/>
          <a:ln>
            <a:noFill/>
          </a:ln>
        </p:spPr>
        <p:txBody>
          <a:bodyPr anchorCtr="0" anchor="t" bIns="45000" lIns="90000" spcFirstLastPara="1" rIns="90000" wrap="square" tIns="45000">
            <a:noAutofit/>
          </a:bodyPr>
          <a:lstStyle/>
          <a:p>
            <a:pPr indent="0" lvl="0" marL="0" marR="0" rtl="0" algn="ctr">
              <a:lnSpc>
                <a:spcPct val="93000"/>
              </a:lnSpc>
              <a:spcBef>
                <a:spcPts val="0"/>
              </a:spcBef>
              <a:spcAft>
                <a:spcPts val="0"/>
              </a:spcAft>
              <a:buClr>
                <a:srgbClr val="333333"/>
              </a:buClr>
              <a:buSzPts val="3200"/>
              <a:buFont typeface="Times New Roman"/>
              <a:buNone/>
            </a:pPr>
            <a:r>
              <a:rPr b="1" i="0" lang="en-GB" sz="3200" u="none" cap="none" strike="noStrike">
                <a:solidFill>
                  <a:schemeClr val="lt1"/>
                </a:solidFill>
                <a:latin typeface="Arial"/>
                <a:ea typeface="Arial"/>
                <a:cs typeface="Arial"/>
                <a:sym typeface="Arial"/>
              </a:rPr>
              <a:t>From pre-settled to settled status: requirements (2)</a:t>
            </a:r>
            <a:endParaRPr b="1" i="0" sz="3200" u="none" cap="none" strike="noStrike">
              <a:solidFill>
                <a:schemeClr val="lt1"/>
              </a:solidFill>
              <a:latin typeface="Arial"/>
              <a:ea typeface="Arial"/>
              <a:cs typeface="Arial"/>
              <a:sym typeface="Arial"/>
            </a:endParaRPr>
          </a:p>
        </p:txBody>
      </p:sp>
      <p:sp>
        <p:nvSpPr>
          <p:cNvPr id="412" name="Google Shape;412;g2eb4fc9f99b_0_278"/>
          <p:cNvSpPr txBox="1"/>
          <p:nvPr/>
        </p:nvSpPr>
        <p:spPr>
          <a:xfrm>
            <a:off x="-16737" y="6401400"/>
            <a:ext cx="3928800" cy="45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576"/>
              </a:spcBef>
              <a:spcAft>
                <a:spcPts val="0"/>
              </a:spcAft>
              <a:buClr>
                <a:srgbClr val="000000"/>
              </a:buClr>
              <a:buSzPts val="1800"/>
              <a:buFont typeface="Arial"/>
              <a:buNone/>
            </a:pPr>
            <a:r>
              <a:rPr b="1" i="0" lang="en-GB" sz="1700" u="none" cap="none" strike="noStrike">
                <a:solidFill>
                  <a:srgbClr val="0070C0"/>
                </a:solidFill>
                <a:latin typeface="Roboto"/>
                <a:ea typeface="Roboto"/>
                <a:cs typeface="Roboto"/>
                <a:sym typeface="Roboto"/>
              </a:rPr>
              <a:t>Settled status for non-EEA citizens</a:t>
            </a:r>
            <a:endParaRPr b="1" i="0" sz="17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2eb4fc9f99b_0_13"/>
          <p:cNvSpPr/>
          <p:nvPr/>
        </p:nvSpPr>
        <p:spPr>
          <a:xfrm>
            <a:off x="131075" y="5397375"/>
            <a:ext cx="5685000" cy="1074900"/>
          </a:xfrm>
          <a:prstGeom prst="rect">
            <a:avLst/>
          </a:prstGeom>
          <a:solidFill>
            <a:srgbClr val="1377C1">
              <a:alpha val="2352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9" name="Google Shape;419;g2eb4fc9f99b_0_13"/>
          <p:cNvSpPr/>
          <p:nvPr/>
        </p:nvSpPr>
        <p:spPr>
          <a:xfrm>
            <a:off x="-16730" y="-64761"/>
            <a:ext cx="12209400" cy="832200"/>
          </a:xfrm>
          <a:prstGeom prst="rect">
            <a:avLst/>
          </a:prstGeom>
          <a:solidFill>
            <a:srgbClr val="1377C1"/>
          </a:solidFill>
          <a:ln cap="flat" cmpd="sng" w="9525">
            <a:solidFill>
              <a:srgbClr val="1377C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0" name="Google Shape;420;g2eb4fc9f99b_0_13"/>
          <p:cNvSpPr txBox="1"/>
          <p:nvPr/>
        </p:nvSpPr>
        <p:spPr>
          <a:xfrm>
            <a:off x="5874825" y="892025"/>
            <a:ext cx="5993400" cy="5707800"/>
          </a:xfrm>
          <a:prstGeom prst="rect">
            <a:avLst/>
          </a:prstGeom>
          <a:noFill/>
          <a:ln>
            <a:noFill/>
          </a:ln>
        </p:spPr>
        <p:txBody>
          <a:bodyPr anchorCtr="0" anchor="t" bIns="0" lIns="0" spcFirstLastPara="1" rIns="0" wrap="square" tIns="0">
            <a:spAutoFit/>
          </a:bodyPr>
          <a:lstStyle/>
          <a:p>
            <a:pPr indent="-349250" lvl="0" marL="457200" marR="0" rtl="0" algn="l">
              <a:lnSpc>
                <a:spcPct val="115000"/>
              </a:lnSpc>
              <a:spcBef>
                <a:spcPts val="1200"/>
              </a:spcBef>
              <a:spcAft>
                <a:spcPts val="0"/>
              </a:spcAft>
              <a:buClr>
                <a:schemeClr val="dk1"/>
              </a:buClr>
              <a:buSzPts val="1900"/>
              <a:buFont typeface="Roboto"/>
              <a:buChar char="•"/>
            </a:pPr>
            <a:r>
              <a:rPr b="0" i="0" lang="en-GB" sz="1900" u="none" cap="none" strike="noStrike">
                <a:solidFill>
                  <a:schemeClr val="dk1"/>
                </a:solidFill>
                <a:latin typeface="Roboto"/>
                <a:ea typeface="Roboto"/>
                <a:cs typeface="Roboto"/>
                <a:sym typeface="Roboto"/>
              </a:rPr>
              <a:t>You must have lived in the United Kingdom for at least </a:t>
            </a:r>
            <a:r>
              <a:rPr b="1" i="0" lang="en-GB" sz="1900" u="none" cap="none" strike="noStrike">
                <a:solidFill>
                  <a:srgbClr val="0070C0"/>
                </a:solidFill>
                <a:latin typeface="Roboto"/>
                <a:ea typeface="Roboto"/>
                <a:cs typeface="Roboto"/>
                <a:sym typeface="Roboto"/>
              </a:rPr>
              <a:t>6 months in each 12-month period of your qualifying period</a:t>
            </a:r>
            <a:r>
              <a:rPr b="0" i="0" lang="en-GB" sz="1900" u="none" cap="none" strike="noStrike">
                <a:solidFill>
                  <a:schemeClr val="dk1"/>
                </a:solidFill>
                <a:latin typeface="Roboto"/>
                <a:ea typeface="Roboto"/>
                <a:cs typeface="Roboto"/>
                <a:sym typeface="Roboto"/>
              </a:rPr>
              <a:t>. </a:t>
            </a:r>
            <a:endParaRPr b="0" i="0" sz="1900" u="none" cap="none" strike="noStrike">
              <a:solidFill>
                <a:schemeClr val="dk1"/>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100"/>
              <a:buFont typeface="Arial"/>
              <a:buNone/>
            </a:pPr>
            <a:r>
              <a:t/>
            </a:r>
            <a:endParaRPr b="0" i="0" sz="100" u="none" cap="none" strike="noStrike">
              <a:solidFill>
                <a:schemeClr val="dk1"/>
              </a:solidFill>
              <a:latin typeface="Roboto"/>
              <a:ea typeface="Roboto"/>
              <a:cs typeface="Roboto"/>
              <a:sym typeface="Roboto"/>
            </a:endParaRPr>
          </a:p>
          <a:p>
            <a:pPr indent="-349250" lvl="0" marL="457200" marR="0" rtl="0" algn="l">
              <a:lnSpc>
                <a:spcPct val="115000"/>
              </a:lnSpc>
              <a:spcBef>
                <a:spcPts val="1200"/>
              </a:spcBef>
              <a:spcAft>
                <a:spcPts val="0"/>
              </a:spcAft>
              <a:buClr>
                <a:schemeClr val="dk1"/>
              </a:buClr>
              <a:buSzPts val="1900"/>
              <a:buFont typeface="Roboto"/>
              <a:buChar char="•"/>
            </a:pPr>
            <a:r>
              <a:rPr b="0" i="0" lang="en-GB" sz="1900" u="none" cap="none" strike="noStrike">
                <a:solidFill>
                  <a:schemeClr val="dk1"/>
                </a:solidFill>
                <a:latin typeface="Roboto"/>
                <a:ea typeface="Roboto"/>
                <a:cs typeface="Roboto"/>
                <a:sym typeface="Roboto"/>
              </a:rPr>
              <a:t>With absences exceeding </a:t>
            </a:r>
            <a:r>
              <a:rPr b="1" i="0" lang="en-GB" sz="1900" u="none" cap="none" strike="noStrike">
                <a:solidFill>
                  <a:srgbClr val="0070C0"/>
                </a:solidFill>
                <a:latin typeface="Roboto"/>
                <a:ea typeface="Roboto"/>
                <a:cs typeface="Roboto"/>
                <a:sym typeface="Roboto"/>
              </a:rPr>
              <a:t>180 days in any 12-months period</a:t>
            </a:r>
            <a:r>
              <a:rPr b="0" i="0" lang="en-GB" sz="1900" u="none" cap="none" strike="noStrike">
                <a:solidFill>
                  <a:schemeClr val="dk1"/>
                </a:solidFill>
                <a:latin typeface="Roboto"/>
                <a:ea typeface="Roboto"/>
                <a:cs typeface="Roboto"/>
                <a:sym typeface="Roboto"/>
              </a:rPr>
              <a:t>, continuous residence is broken unless an exception applies. </a:t>
            </a:r>
            <a:endParaRPr b="0" i="0" sz="1900" u="none" cap="none" strike="noStrike">
              <a:solidFill>
                <a:schemeClr val="dk1"/>
              </a:solidFill>
              <a:latin typeface="Roboto"/>
              <a:ea typeface="Roboto"/>
              <a:cs typeface="Roboto"/>
              <a:sym typeface="Roboto"/>
            </a:endParaRPr>
          </a:p>
          <a:p>
            <a:pPr indent="0" lvl="0" marL="457200" marR="0" rtl="0" algn="l">
              <a:lnSpc>
                <a:spcPct val="115000"/>
              </a:lnSpc>
              <a:spcBef>
                <a:spcPts val="1200"/>
              </a:spcBef>
              <a:spcAft>
                <a:spcPts val="0"/>
              </a:spcAft>
              <a:buClr>
                <a:srgbClr val="000000"/>
              </a:buClr>
              <a:buSzPts val="100"/>
              <a:buFont typeface="Arial"/>
              <a:buNone/>
            </a:pPr>
            <a:r>
              <a:t/>
            </a:r>
            <a:endParaRPr b="0" i="0" sz="100" u="none" cap="none" strike="noStrike">
              <a:solidFill>
                <a:schemeClr val="dk1"/>
              </a:solidFill>
              <a:latin typeface="Roboto"/>
              <a:ea typeface="Roboto"/>
              <a:cs typeface="Roboto"/>
              <a:sym typeface="Roboto"/>
            </a:endParaRPr>
          </a:p>
          <a:p>
            <a:pPr indent="-349250" lvl="0" marL="457200" marR="0" rtl="0" algn="l">
              <a:lnSpc>
                <a:spcPct val="115000"/>
              </a:lnSpc>
              <a:spcBef>
                <a:spcPts val="1200"/>
              </a:spcBef>
              <a:spcAft>
                <a:spcPts val="0"/>
              </a:spcAft>
              <a:buClr>
                <a:schemeClr val="dk1"/>
              </a:buClr>
              <a:buSzPts val="1900"/>
              <a:buFont typeface="Roboto"/>
              <a:buChar char="•"/>
            </a:pPr>
            <a:r>
              <a:rPr b="0" i="0" lang="en-GB" sz="1900" u="none" cap="none" strike="noStrike">
                <a:solidFill>
                  <a:schemeClr val="dk1"/>
                </a:solidFill>
                <a:latin typeface="Roboto"/>
                <a:ea typeface="Roboto"/>
                <a:cs typeface="Roboto"/>
                <a:sym typeface="Roboto"/>
              </a:rPr>
              <a:t>These 180 days are calculated as the total of all days of absence that occurred in ANY 12-months cycle within the qualifying period. </a:t>
            </a:r>
            <a:endParaRPr b="0" i="0" sz="1900" u="none" cap="none" strike="noStrike">
              <a:solidFill>
                <a:schemeClr val="dk1"/>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100"/>
              <a:buFont typeface="Arial"/>
              <a:buNone/>
            </a:pPr>
            <a:r>
              <a:t/>
            </a:r>
            <a:endParaRPr b="0" i="0" sz="100" u="none" cap="none" strike="noStrike">
              <a:solidFill>
                <a:schemeClr val="dk1"/>
              </a:solidFill>
              <a:latin typeface="Roboto"/>
              <a:ea typeface="Roboto"/>
              <a:cs typeface="Roboto"/>
              <a:sym typeface="Roboto"/>
            </a:endParaRPr>
          </a:p>
          <a:p>
            <a:pPr indent="-349250" lvl="0" marL="457200" marR="0" rtl="0" algn="l">
              <a:lnSpc>
                <a:spcPct val="115000"/>
              </a:lnSpc>
              <a:spcBef>
                <a:spcPts val="1200"/>
              </a:spcBef>
              <a:spcAft>
                <a:spcPts val="0"/>
              </a:spcAft>
              <a:buClr>
                <a:schemeClr val="dk1"/>
              </a:buClr>
              <a:buSzPts val="1900"/>
              <a:buFont typeface="Roboto"/>
              <a:buChar char="•"/>
            </a:pPr>
            <a:r>
              <a:rPr b="0" i="0" lang="en-GB" sz="1900" u="none" cap="none" strike="noStrike">
                <a:solidFill>
                  <a:schemeClr val="dk1"/>
                </a:solidFill>
                <a:latin typeface="Roboto"/>
                <a:ea typeface="Roboto"/>
                <a:cs typeface="Roboto"/>
                <a:sym typeface="Roboto"/>
              </a:rPr>
              <a:t>What counts is whether or not you were physically present in the United Kingdom. The days of departure and arrival are not considered days of absence. Once the qualifying period is completed, the counting of absences stops.</a:t>
            </a:r>
            <a:endParaRPr b="0" i="0" sz="1900" u="none" cap="none" strike="noStrike">
              <a:solidFill>
                <a:schemeClr val="dk1"/>
              </a:solidFill>
              <a:latin typeface="Roboto"/>
              <a:ea typeface="Roboto"/>
              <a:cs typeface="Roboto"/>
              <a:sym typeface="Roboto"/>
            </a:endParaRPr>
          </a:p>
        </p:txBody>
      </p:sp>
      <p:sp>
        <p:nvSpPr>
          <p:cNvPr id="421" name="Google Shape;421;g2eb4fc9f99b_0_13"/>
          <p:cNvSpPr txBox="1"/>
          <p:nvPr/>
        </p:nvSpPr>
        <p:spPr>
          <a:xfrm>
            <a:off x="2640550" y="970725"/>
            <a:ext cx="3174300" cy="792600"/>
          </a:xfrm>
          <a:prstGeom prst="rect">
            <a:avLst/>
          </a:prstGeom>
          <a:noFill/>
          <a:ln>
            <a:noFill/>
          </a:ln>
        </p:spPr>
        <p:txBody>
          <a:bodyPr anchorCtr="0" anchor="t" bIns="45700" lIns="45700" spcFirstLastPara="1" rIns="45700" wrap="square" tIns="45700">
            <a:spAutoFit/>
          </a:bodyPr>
          <a:lstStyle/>
          <a:p>
            <a:pPr indent="0" lvl="0" marL="0" marR="0" rtl="0" algn="ctr">
              <a:lnSpc>
                <a:spcPct val="7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a:p>
            <a:pPr indent="0" lvl="0" marL="0" marR="0" rtl="0" algn="ctr">
              <a:lnSpc>
                <a:spcPct val="70000"/>
              </a:lnSpc>
              <a:spcBef>
                <a:spcPts val="0"/>
              </a:spcBef>
              <a:spcAft>
                <a:spcPts val="0"/>
              </a:spcAft>
              <a:buClr>
                <a:srgbClr val="000000"/>
              </a:buClr>
              <a:buSzPts val="3800"/>
              <a:buFont typeface="Arial"/>
              <a:buNone/>
            </a:pPr>
            <a:r>
              <a:rPr b="1" i="0" lang="en-GB" sz="3800" u="none" cap="none" strike="noStrike">
                <a:solidFill>
                  <a:srgbClr val="B18BBF"/>
                </a:solidFill>
                <a:latin typeface="Arial"/>
                <a:ea typeface="Arial"/>
                <a:cs typeface="Arial"/>
                <a:sym typeface="Arial"/>
              </a:rPr>
              <a:t>7</a:t>
            </a:r>
            <a:r>
              <a:rPr b="0" i="0" lang="en-GB" sz="2900" u="none" cap="none" strike="noStrike">
                <a:solidFill>
                  <a:srgbClr val="B18BBF"/>
                </a:solidFill>
                <a:latin typeface="Arial"/>
                <a:ea typeface="Arial"/>
                <a:cs typeface="Arial"/>
                <a:sym typeface="Arial"/>
              </a:rPr>
              <a:t>/12</a:t>
            </a:r>
            <a:r>
              <a:rPr b="0" i="0" lang="en-GB" sz="2900" u="none" cap="none" strike="noStrike">
                <a:solidFill>
                  <a:srgbClr val="333333"/>
                </a:solidFill>
                <a:latin typeface="Arial"/>
                <a:ea typeface="Arial"/>
                <a:cs typeface="Arial"/>
                <a:sym typeface="Arial"/>
              </a:rPr>
              <a:t> </a:t>
            </a:r>
            <a:r>
              <a:rPr b="0" i="0" lang="en-GB" sz="3800" u="none" cap="none" strike="noStrike">
                <a:solidFill>
                  <a:srgbClr val="333333"/>
                </a:solidFill>
                <a:latin typeface="Arial"/>
                <a:ea typeface="Arial"/>
                <a:cs typeface="Arial"/>
                <a:sym typeface="Arial"/>
              </a:rPr>
              <a:t> </a:t>
            </a:r>
            <a:r>
              <a:rPr b="1" i="0" lang="en-GB" sz="3800" u="none" cap="none" strike="noStrike">
                <a:solidFill>
                  <a:srgbClr val="B18BBF"/>
                </a:solidFill>
                <a:latin typeface="Arial"/>
                <a:ea typeface="Arial"/>
                <a:cs typeface="Arial"/>
                <a:sym typeface="Arial"/>
              </a:rPr>
              <a:t>months</a:t>
            </a:r>
            <a:r>
              <a:rPr b="0" i="0" lang="en-GB" sz="3800" u="none" cap="none" strike="noStrike">
                <a:solidFill>
                  <a:srgbClr val="333333"/>
                </a:solidFill>
                <a:latin typeface="Arial"/>
                <a:ea typeface="Arial"/>
                <a:cs typeface="Arial"/>
                <a:sym typeface="Arial"/>
              </a:rPr>
              <a:t> </a:t>
            </a:r>
            <a:endParaRPr b="0" i="0" sz="3800" u="none" cap="none" strike="noStrike">
              <a:solidFill>
                <a:srgbClr val="333333"/>
              </a:solidFill>
              <a:latin typeface="Arial"/>
              <a:ea typeface="Arial"/>
              <a:cs typeface="Arial"/>
              <a:sym typeface="Arial"/>
            </a:endParaRPr>
          </a:p>
        </p:txBody>
      </p:sp>
      <p:grpSp>
        <p:nvGrpSpPr>
          <p:cNvPr id="422" name="Google Shape;422;g2eb4fc9f99b_0_13"/>
          <p:cNvGrpSpPr/>
          <p:nvPr/>
        </p:nvGrpSpPr>
        <p:grpSpPr>
          <a:xfrm>
            <a:off x="248066" y="1528403"/>
            <a:ext cx="5451030" cy="3572154"/>
            <a:chOff x="58468" y="1247196"/>
            <a:chExt cx="6765583" cy="4580272"/>
          </a:xfrm>
        </p:grpSpPr>
        <p:pic>
          <p:nvPicPr>
            <p:cNvPr descr="Picture 4" id="423" name="Google Shape;423;g2eb4fc9f99b_0_13"/>
            <p:cNvPicPr preferRelativeResize="0"/>
            <p:nvPr/>
          </p:nvPicPr>
          <p:blipFill rotWithShape="1">
            <a:blip r:embed="rId4">
              <a:alphaModFix/>
            </a:blip>
            <a:srcRect b="0" l="0" r="0" t="0"/>
            <a:stretch/>
          </p:blipFill>
          <p:spPr>
            <a:xfrm rot="-4810709">
              <a:off x="4277486" y="736759"/>
              <a:ext cx="188961" cy="1627832"/>
            </a:xfrm>
            <a:prstGeom prst="rect">
              <a:avLst/>
            </a:prstGeom>
            <a:noFill/>
            <a:ln>
              <a:noFill/>
            </a:ln>
          </p:spPr>
        </p:pic>
        <p:pic>
          <p:nvPicPr>
            <p:cNvPr descr="Picture 4" id="424" name="Google Shape;424;g2eb4fc9f99b_0_13"/>
            <p:cNvPicPr preferRelativeResize="0"/>
            <p:nvPr/>
          </p:nvPicPr>
          <p:blipFill rotWithShape="1">
            <a:blip r:embed="rId4">
              <a:alphaModFix/>
            </a:blip>
            <a:srcRect b="0" l="0" r="0" t="0"/>
            <a:stretch/>
          </p:blipFill>
          <p:spPr>
            <a:xfrm rot="-5644796">
              <a:off x="4523234" y="1366238"/>
              <a:ext cx="188961" cy="950062"/>
            </a:xfrm>
            <a:prstGeom prst="rect">
              <a:avLst/>
            </a:prstGeom>
            <a:noFill/>
            <a:ln>
              <a:noFill/>
            </a:ln>
          </p:spPr>
        </p:pic>
        <p:pic>
          <p:nvPicPr>
            <p:cNvPr descr="Picture 4" id="425" name="Google Shape;425;g2eb4fc9f99b_0_13"/>
            <p:cNvPicPr preferRelativeResize="0"/>
            <p:nvPr/>
          </p:nvPicPr>
          <p:blipFill rotWithShape="1">
            <a:blip r:embed="rId4">
              <a:alphaModFix/>
            </a:blip>
            <a:srcRect b="0" l="0" r="0" t="0"/>
            <a:stretch/>
          </p:blipFill>
          <p:spPr>
            <a:xfrm rot="-6260429">
              <a:off x="4624531" y="1604425"/>
              <a:ext cx="188961" cy="795386"/>
            </a:xfrm>
            <a:prstGeom prst="rect">
              <a:avLst/>
            </a:prstGeom>
            <a:noFill/>
            <a:ln>
              <a:noFill/>
            </a:ln>
          </p:spPr>
        </p:pic>
        <p:pic>
          <p:nvPicPr>
            <p:cNvPr descr="Picture 4" id="426" name="Google Shape;426;g2eb4fc9f99b_0_13"/>
            <p:cNvPicPr preferRelativeResize="0"/>
            <p:nvPr/>
          </p:nvPicPr>
          <p:blipFill rotWithShape="1">
            <a:blip r:embed="rId4">
              <a:alphaModFix/>
            </a:blip>
            <a:srcRect b="0" l="0" r="0" t="0"/>
            <a:stretch/>
          </p:blipFill>
          <p:spPr>
            <a:xfrm rot="-9940248">
              <a:off x="4983846" y="2160763"/>
              <a:ext cx="188961" cy="1613543"/>
            </a:xfrm>
            <a:prstGeom prst="rect">
              <a:avLst/>
            </a:prstGeom>
            <a:noFill/>
            <a:ln>
              <a:noFill/>
            </a:ln>
          </p:spPr>
        </p:pic>
        <p:pic>
          <p:nvPicPr>
            <p:cNvPr descr="Picture 4" id="427" name="Google Shape;427;g2eb4fc9f99b_0_13"/>
            <p:cNvPicPr preferRelativeResize="0"/>
            <p:nvPr/>
          </p:nvPicPr>
          <p:blipFill rotWithShape="1">
            <a:blip r:embed="rId4">
              <a:alphaModFix/>
            </a:blip>
            <a:srcRect b="0" l="0" r="0" t="0"/>
            <a:stretch/>
          </p:blipFill>
          <p:spPr>
            <a:xfrm rot="-9883205">
              <a:off x="4953043" y="2151853"/>
              <a:ext cx="188961" cy="1359119"/>
            </a:xfrm>
            <a:prstGeom prst="rect">
              <a:avLst/>
            </a:prstGeom>
            <a:noFill/>
            <a:ln>
              <a:noFill/>
            </a:ln>
          </p:spPr>
        </p:pic>
        <p:pic>
          <p:nvPicPr>
            <p:cNvPr descr="Picture 4" id="428" name="Google Shape;428;g2eb4fc9f99b_0_13"/>
            <p:cNvPicPr preferRelativeResize="0"/>
            <p:nvPr/>
          </p:nvPicPr>
          <p:blipFill rotWithShape="1">
            <a:blip r:embed="rId4">
              <a:alphaModFix/>
            </a:blip>
            <a:srcRect b="0" l="0" r="0" t="0"/>
            <a:stretch/>
          </p:blipFill>
          <p:spPr>
            <a:xfrm rot="-9698320">
              <a:off x="4917628" y="2090165"/>
              <a:ext cx="188961" cy="1163734"/>
            </a:xfrm>
            <a:prstGeom prst="rect">
              <a:avLst/>
            </a:prstGeom>
            <a:noFill/>
            <a:ln>
              <a:noFill/>
            </a:ln>
          </p:spPr>
        </p:pic>
        <p:pic>
          <p:nvPicPr>
            <p:cNvPr descr="Picture 4" id="429" name="Google Shape;429;g2eb4fc9f99b_0_13"/>
            <p:cNvPicPr preferRelativeResize="0"/>
            <p:nvPr/>
          </p:nvPicPr>
          <p:blipFill rotWithShape="1">
            <a:blip r:embed="rId4">
              <a:alphaModFix/>
            </a:blip>
            <a:srcRect b="0" l="0" r="0" t="0"/>
            <a:stretch/>
          </p:blipFill>
          <p:spPr>
            <a:xfrm rot="-9446701">
              <a:off x="4871644" y="2018559"/>
              <a:ext cx="188962" cy="974491"/>
            </a:xfrm>
            <a:prstGeom prst="rect">
              <a:avLst/>
            </a:prstGeom>
            <a:noFill/>
            <a:ln>
              <a:noFill/>
            </a:ln>
          </p:spPr>
        </p:pic>
        <p:pic>
          <p:nvPicPr>
            <p:cNvPr descr="Woman-Travel.png" id="430" name="Google Shape;430;g2eb4fc9f99b_0_13"/>
            <p:cNvPicPr preferRelativeResize="0"/>
            <p:nvPr/>
          </p:nvPicPr>
          <p:blipFill rotWithShape="1">
            <a:blip r:embed="rId5">
              <a:alphaModFix/>
            </a:blip>
            <a:srcRect b="0" l="0" r="0" t="0"/>
            <a:stretch/>
          </p:blipFill>
          <p:spPr>
            <a:xfrm>
              <a:off x="4606955" y="2192158"/>
              <a:ext cx="2217096" cy="2489371"/>
            </a:xfrm>
            <a:prstGeom prst="rect">
              <a:avLst/>
            </a:prstGeom>
            <a:noFill/>
            <a:ln>
              <a:noFill/>
            </a:ln>
          </p:spPr>
        </p:pic>
        <p:pic>
          <p:nvPicPr>
            <p:cNvPr descr="AbsencesWheel.png" id="431" name="Google Shape;431;g2eb4fc9f99b_0_13"/>
            <p:cNvPicPr preferRelativeResize="0"/>
            <p:nvPr/>
          </p:nvPicPr>
          <p:blipFill rotWithShape="1">
            <a:blip r:embed="rId6">
              <a:alphaModFix/>
            </a:blip>
            <a:srcRect b="0" l="0" r="0" t="0"/>
            <a:stretch/>
          </p:blipFill>
          <p:spPr>
            <a:xfrm>
              <a:off x="58468" y="1247196"/>
              <a:ext cx="4864761" cy="4580272"/>
            </a:xfrm>
            <a:prstGeom prst="rect">
              <a:avLst/>
            </a:prstGeom>
            <a:noFill/>
            <a:ln>
              <a:noFill/>
            </a:ln>
          </p:spPr>
        </p:pic>
      </p:grpSp>
      <p:sp>
        <p:nvSpPr>
          <p:cNvPr id="432" name="Google Shape;432;g2eb4fc9f99b_0_13"/>
          <p:cNvSpPr txBox="1"/>
          <p:nvPr/>
        </p:nvSpPr>
        <p:spPr>
          <a:xfrm>
            <a:off x="-185347" y="71836"/>
            <a:ext cx="12193500" cy="559200"/>
          </a:xfrm>
          <a:prstGeom prst="rect">
            <a:avLst/>
          </a:prstGeom>
          <a:noFill/>
          <a:ln>
            <a:noFill/>
          </a:ln>
        </p:spPr>
        <p:txBody>
          <a:bodyPr anchorCtr="0" anchor="t" bIns="45000" lIns="90000" spcFirstLastPara="1" rIns="90000" wrap="square" tIns="45000">
            <a:noAutofit/>
          </a:bodyPr>
          <a:lstStyle/>
          <a:p>
            <a:pPr indent="0" lvl="0" marL="0" marR="0" rtl="0" algn="ctr">
              <a:lnSpc>
                <a:spcPct val="93000"/>
              </a:lnSpc>
              <a:spcBef>
                <a:spcPts val="0"/>
              </a:spcBef>
              <a:spcAft>
                <a:spcPts val="0"/>
              </a:spcAft>
              <a:buClr>
                <a:srgbClr val="000000"/>
              </a:buClr>
              <a:buSzPts val="3600"/>
              <a:buFont typeface="Arial"/>
              <a:buNone/>
            </a:pPr>
            <a:r>
              <a:rPr b="1" i="0" lang="en-GB" sz="3600" u="none" cap="none" strike="noStrike">
                <a:solidFill>
                  <a:schemeClr val="lt1"/>
                </a:solidFill>
                <a:latin typeface="Roboto"/>
                <a:ea typeface="Roboto"/>
                <a:cs typeface="Roboto"/>
                <a:sym typeface="Roboto"/>
              </a:rPr>
              <a:t>Continuous residence and absences</a:t>
            </a:r>
            <a:endParaRPr b="0" i="0" sz="1400" u="none" cap="none" strike="noStrike">
              <a:solidFill>
                <a:schemeClr val="lt1"/>
              </a:solidFill>
              <a:latin typeface="Roboto"/>
              <a:ea typeface="Roboto"/>
              <a:cs typeface="Roboto"/>
              <a:sym typeface="Roboto"/>
            </a:endParaRPr>
          </a:p>
          <a:p>
            <a:pPr indent="0" lvl="0" marL="0" marR="0" rtl="0" algn="ctr">
              <a:lnSpc>
                <a:spcPct val="93000"/>
              </a:lnSpc>
              <a:spcBef>
                <a:spcPts val="0"/>
              </a:spcBef>
              <a:spcAft>
                <a:spcPts val="0"/>
              </a:spcAft>
              <a:buClr>
                <a:srgbClr val="333333"/>
              </a:buClr>
              <a:buSzPts val="3200"/>
              <a:buFont typeface="Times New Roman"/>
              <a:buNone/>
            </a:pPr>
            <a:r>
              <a:t/>
            </a:r>
            <a:endParaRPr b="1" i="0" sz="3600" u="none" cap="none" strike="noStrike">
              <a:solidFill>
                <a:srgbClr val="E4A650"/>
              </a:solidFill>
              <a:latin typeface="Arial"/>
              <a:ea typeface="Arial"/>
              <a:cs typeface="Arial"/>
              <a:sym typeface="Arial"/>
            </a:endParaRPr>
          </a:p>
        </p:txBody>
      </p:sp>
      <p:sp>
        <p:nvSpPr>
          <p:cNvPr id="433" name="Google Shape;433;g2eb4fc9f99b_0_13"/>
          <p:cNvSpPr txBox="1"/>
          <p:nvPr/>
        </p:nvSpPr>
        <p:spPr>
          <a:xfrm>
            <a:off x="165872" y="5415967"/>
            <a:ext cx="5615400" cy="10377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576"/>
              </a:spcBef>
              <a:spcAft>
                <a:spcPts val="0"/>
              </a:spcAft>
              <a:buClr>
                <a:srgbClr val="000000"/>
              </a:buClr>
              <a:buSzPts val="1800"/>
              <a:buFont typeface="Arial"/>
              <a:buNone/>
            </a:pPr>
            <a:r>
              <a:rPr b="0" i="0" lang="en-GB" sz="1900" u="none" cap="none" strike="noStrike">
                <a:solidFill>
                  <a:srgbClr val="222222"/>
                </a:solidFill>
                <a:latin typeface="Roboto"/>
                <a:ea typeface="Roboto"/>
                <a:cs typeface="Roboto"/>
                <a:sym typeface="Roboto"/>
              </a:rPr>
              <a:t>The calculation of absences must start from the same date as the beginning of the qualifying period.</a:t>
            </a:r>
            <a:endParaRPr b="0" i="0" sz="1900" u="none" cap="none" strike="noStrike">
              <a:solidFill>
                <a:srgbClr val="222222"/>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222222"/>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222222"/>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222222"/>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222222"/>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222222"/>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222222"/>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222222"/>
              </a:solidFill>
              <a:latin typeface="Roboto"/>
              <a:ea typeface="Roboto"/>
              <a:cs typeface="Roboto"/>
              <a:sym typeface="Roboto"/>
            </a:endParaRPr>
          </a:p>
        </p:txBody>
      </p:sp>
      <p:cxnSp>
        <p:nvCxnSpPr>
          <p:cNvPr id="434" name="Google Shape;434;g2eb4fc9f99b_0_13"/>
          <p:cNvCxnSpPr/>
          <p:nvPr/>
        </p:nvCxnSpPr>
        <p:spPr>
          <a:xfrm>
            <a:off x="5874831" y="970729"/>
            <a:ext cx="0" cy="5471400"/>
          </a:xfrm>
          <a:prstGeom prst="straightConnector1">
            <a:avLst/>
          </a:prstGeom>
          <a:noFill/>
          <a:ln cap="flat" cmpd="sng" w="9525">
            <a:solidFill>
              <a:srgbClr val="E4A650"/>
            </a:solidFill>
            <a:prstDash val="solid"/>
            <a:round/>
            <a:headEnd len="sm" w="sm" type="none"/>
            <a:tailEnd len="sm" w="sm" type="none"/>
          </a:ln>
        </p:spPr>
      </p:cxnSp>
      <p:pic>
        <p:nvPicPr>
          <p:cNvPr descr="A picture containing text&#10;&#10;Description automatically generated" id="435" name="Google Shape;435;g2eb4fc9f99b_0_13"/>
          <p:cNvPicPr preferRelativeResize="0"/>
          <p:nvPr/>
        </p:nvPicPr>
        <p:blipFill rotWithShape="1">
          <a:blip r:embed="rId7">
            <a:alphaModFix/>
          </a:blip>
          <a:srcRect b="19169" l="20625" r="54375" t="11673"/>
          <a:stretch/>
        </p:blipFill>
        <p:spPr>
          <a:xfrm>
            <a:off x="11139925" y="-76075"/>
            <a:ext cx="1025615" cy="832250"/>
          </a:xfrm>
          <a:prstGeom prst="rect">
            <a:avLst/>
          </a:prstGeom>
          <a:noFill/>
          <a:ln>
            <a:noFill/>
          </a:ln>
        </p:spPr>
      </p:pic>
      <p:sp>
        <p:nvSpPr>
          <p:cNvPr id="436" name="Google Shape;436;g2eb4fc9f99b_0_13"/>
          <p:cNvSpPr txBox="1"/>
          <p:nvPr/>
        </p:nvSpPr>
        <p:spPr>
          <a:xfrm>
            <a:off x="-16737" y="6477600"/>
            <a:ext cx="3928800" cy="45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576"/>
              </a:spcBef>
              <a:spcAft>
                <a:spcPts val="0"/>
              </a:spcAft>
              <a:buClr>
                <a:srgbClr val="000000"/>
              </a:buClr>
              <a:buSzPts val="1800"/>
              <a:buFont typeface="Arial"/>
              <a:buNone/>
            </a:pPr>
            <a:r>
              <a:rPr b="1" i="0" lang="en-GB" sz="1700" u="none" cap="none" strike="noStrike">
                <a:solidFill>
                  <a:srgbClr val="0070C0"/>
                </a:solidFill>
                <a:latin typeface="Roboto"/>
                <a:ea typeface="Roboto"/>
                <a:cs typeface="Roboto"/>
                <a:sym typeface="Roboto"/>
              </a:rPr>
              <a:t>Settled status for non-EEA citizens</a:t>
            </a:r>
            <a:endParaRPr b="1" i="0" sz="17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2eb4fc9f99b_0_36"/>
          <p:cNvSpPr/>
          <p:nvPr/>
        </p:nvSpPr>
        <p:spPr>
          <a:xfrm>
            <a:off x="7649150" y="871850"/>
            <a:ext cx="4467300" cy="4651500"/>
          </a:xfrm>
          <a:prstGeom prst="roundRect">
            <a:avLst>
              <a:gd fmla="val 5058" name="adj"/>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443" name="Google Shape;443;g2eb4fc9f99b_0_36"/>
          <p:cNvSpPr/>
          <p:nvPr/>
        </p:nvSpPr>
        <p:spPr>
          <a:xfrm>
            <a:off x="-28974" y="11191"/>
            <a:ext cx="12209400" cy="832200"/>
          </a:xfrm>
          <a:prstGeom prst="rect">
            <a:avLst/>
          </a:prstGeom>
          <a:solidFill>
            <a:srgbClr val="1377C1"/>
          </a:solidFill>
          <a:ln cap="flat" cmpd="sng" w="9525">
            <a:solidFill>
              <a:srgbClr val="1377C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4" name="Google Shape;444;g2eb4fc9f99b_0_36"/>
          <p:cNvSpPr/>
          <p:nvPr/>
        </p:nvSpPr>
        <p:spPr>
          <a:xfrm>
            <a:off x="3957300" y="896098"/>
            <a:ext cx="3615300" cy="5139900"/>
          </a:xfrm>
          <a:prstGeom prst="roundRect">
            <a:avLst>
              <a:gd fmla="val 5058" name="adj"/>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grpSp>
        <p:nvGrpSpPr>
          <p:cNvPr id="445" name="Google Shape;445;g2eb4fc9f99b_0_36"/>
          <p:cNvGrpSpPr/>
          <p:nvPr/>
        </p:nvGrpSpPr>
        <p:grpSpPr>
          <a:xfrm>
            <a:off x="7858123" y="472567"/>
            <a:ext cx="1657083" cy="2194651"/>
            <a:chOff x="3781223" y="280733"/>
            <a:chExt cx="1657083" cy="2194651"/>
          </a:xfrm>
        </p:grpSpPr>
        <p:grpSp>
          <p:nvGrpSpPr>
            <p:cNvPr id="446" name="Google Shape;446;g2eb4fc9f99b_0_36"/>
            <p:cNvGrpSpPr/>
            <p:nvPr/>
          </p:nvGrpSpPr>
          <p:grpSpPr>
            <a:xfrm>
              <a:off x="3938377" y="280733"/>
              <a:ext cx="1499929" cy="2194651"/>
              <a:chOff x="344903" y="33238"/>
              <a:chExt cx="2006861" cy="3128513"/>
            </a:xfrm>
          </p:grpSpPr>
          <p:pic>
            <p:nvPicPr>
              <p:cNvPr descr="Woman-Travel.png" id="447" name="Google Shape;447;g2eb4fc9f99b_0_36"/>
              <p:cNvPicPr preferRelativeResize="0"/>
              <p:nvPr/>
            </p:nvPicPr>
            <p:blipFill rotWithShape="1">
              <a:blip r:embed="rId3">
                <a:alphaModFix/>
              </a:blip>
              <a:srcRect b="0" l="42754" r="0" t="0"/>
              <a:stretch/>
            </p:blipFill>
            <p:spPr>
              <a:xfrm>
                <a:off x="1082612" y="33238"/>
                <a:ext cx="1269152" cy="2489371"/>
              </a:xfrm>
              <a:prstGeom prst="rect">
                <a:avLst/>
              </a:prstGeom>
              <a:noFill/>
              <a:ln>
                <a:noFill/>
              </a:ln>
            </p:spPr>
          </p:pic>
          <p:grpSp>
            <p:nvGrpSpPr>
              <p:cNvPr id="448" name="Google Shape;448;g2eb4fc9f99b_0_36"/>
              <p:cNvGrpSpPr/>
              <p:nvPr/>
            </p:nvGrpSpPr>
            <p:grpSpPr>
              <a:xfrm>
                <a:off x="344903" y="436338"/>
                <a:ext cx="1654320" cy="2725413"/>
                <a:chOff x="4867017" y="1393863"/>
                <a:chExt cx="2160815" cy="3482511"/>
              </a:xfrm>
            </p:grpSpPr>
            <p:pic>
              <p:nvPicPr>
                <p:cNvPr id="449" name="Google Shape;449;g2eb4fc9f99b_0_36"/>
                <p:cNvPicPr preferRelativeResize="0"/>
                <p:nvPr/>
              </p:nvPicPr>
              <p:blipFill rotWithShape="1">
                <a:blip r:embed="rId4">
                  <a:alphaModFix/>
                </a:blip>
                <a:srcRect b="0" l="0" r="0" t="0"/>
                <a:stretch/>
              </p:blipFill>
              <p:spPr>
                <a:xfrm>
                  <a:off x="4867017" y="1393863"/>
                  <a:ext cx="2160815" cy="3482511"/>
                </a:xfrm>
                <a:prstGeom prst="rect">
                  <a:avLst/>
                </a:prstGeom>
                <a:noFill/>
                <a:ln>
                  <a:noFill/>
                </a:ln>
              </p:spPr>
            </p:pic>
            <p:cxnSp>
              <p:nvCxnSpPr>
                <p:cNvPr id="450" name="Google Shape;450;g2eb4fc9f99b_0_36"/>
                <p:cNvCxnSpPr/>
                <p:nvPr/>
              </p:nvCxnSpPr>
              <p:spPr>
                <a:xfrm>
                  <a:off x="5817859" y="2308708"/>
                  <a:ext cx="0" cy="285300"/>
                </a:xfrm>
                <a:prstGeom prst="straightConnector1">
                  <a:avLst/>
                </a:prstGeom>
                <a:solidFill>
                  <a:srgbClr val="00B8FF"/>
                </a:solidFill>
                <a:ln cap="flat" cmpd="sng" w="9525">
                  <a:solidFill>
                    <a:srgbClr val="595959"/>
                  </a:solidFill>
                  <a:prstDash val="dot"/>
                  <a:round/>
                  <a:headEnd len="sm" w="sm" type="none"/>
                  <a:tailEnd len="sm" w="sm" type="none"/>
                </a:ln>
              </p:spPr>
            </p:cxnSp>
          </p:grpSp>
        </p:grpSp>
        <p:sp>
          <p:nvSpPr>
            <p:cNvPr id="451" name="Google Shape;451;g2eb4fc9f99b_0_36"/>
            <p:cNvSpPr/>
            <p:nvPr/>
          </p:nvSpPr>
          <p:spPr>
            <a:xfrm rot="442856">
              <a:off x="4157982" y="1501392"/>
              <a:ext cx="1174633" cy="324887"/>
            </a:xfrm>
            <a:prstGeom prst="roundRect">
              <a:avLst>
                <a:gd fmla="val 16667" name="adj"/>
              </a:avLst>
            </a:prstGeom>
            <a:solidFill>
              <a:srgbClr val="00B8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3000"/>
                </a:lnSpc>
                <a:spcBef>
                  <a:spcPts val="0"/>
                </a:spcBef>
                <a:spcAft>
                  <a:spcPts val="0"/>
                </a:spcAft>
                <a:buClr>
                  <a:srgbClr val="000000"/>
                </a:buClr>
                <a:buSzPts val="1100"/>
                <a:buFont typeface="Times New Roman"/>
                <a:buNone/>
              </a:pPr>
              <a:r>
                <a:rPr b="1" i="0" lang="en-GB" sz="1100" u="none" cap="none" strike="noStrike">
                  <a:solidFill>
                    <a:schemeClr val="lt1"/>
                  </a:solidFill>
                  <a:latin typeface="Arial"/>
                  <a:ea typeface="Arial"/>
                  <a:cs typeface="Arial"/>
                  <a:sym typeface="Arial"/>
                </a:rPr>
                <a:t>IMPORTANT</a:t>
              </a:r>
              <a:endParaRPr b="1" i="0" sz="1100" u="none" cap="none" strike="noStrike">
                <a:solidFill>
                  <a:schemeClr val="lt1"/>
                </a:solidFill>
                <a:latin typeface="Arial"/>
                <a:ea typeface="Arial"/>
                <a:cs typeface="Arial"/>
                <a:sym typeface="Arial"/>
              </a:endParaRPr>
            </a:p>
          </p:txBody>
        </p:sp>
        <p:sp>
          <p:nvSpPr>
            <p:cNvPr id="452" name="Google Shape;452;g2eb4fc9f99b_0_36"/>
            <p:cNvSpPr/>
            <p:nvPr/>
          </p:nvSpPr>
          <p:spPr>
            <a:xfrm>
              <a:off x="3781223" y="1064756"/>
              <a:ext cx="581700" cy="571200"/>
            </a:xfrm>
            <a:prstGeom prst="star12">
              <a:avLst>
                <a:gd fmla="val 37500" name="adj"/>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rPr b="1" i="0" lang="en-GB" sz="1800" u="none" cap="none" strike="noStrike">
                  <a:solidFill>
                    <a:schemeClr val="lt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grpSp>
      <p:sp>
        <p:nvSpPr>
          <p:cNvPr id="453" name="Google Shape;453;g2eb4fc9f99b_0_36"/>
          <p:cNvSpPr/>
          <p:nvPr/>
        </p:nvSpPr>
        <p:spPr>
          <a:xfrm>
            <a:off x="68058" y="883056"/>
            <a:ext cx="3786600" cy="5888400"/>
          </a:xfrm>
          <a:prstGeom prst="roundRect">
            <a:avLst>
              <a:gd fmla="val 6664" name="adj"/>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pic>
        <p:nvPicPr>
          <p:cNvPr id="454" name="Google Shape;454;g2eb4fc9f99b_0_36"/>
          <p:cNvPicPr preferRelativeResize="0"/>
          <p:nvPr/>
        </p:nvPicPr>
        <p:blipFill rotWithShape="1">
          <a:blip r:embed="rId5">
            <a:alphaModFix/>
          </a:blip>
          <a:srcRect b="0" l="0" r="0" t="4552"/>
          <a:stretch/>
        </p:blipFill>
        <p:spPr>
          <a:xfrm>
            <a:off x="10367276" y="1053799"/>
            <a:ext cx="1520398" cy="1418275"/>
          </a:xfrm>
          <a:prstGeom prst="rect">
            <a:avLst/>
          </a:prstGeom>
          <a:noFill/>
          <a:ln>
            <a:noFill/>
          </a:ln>
        </p:spPr>
      </p:pic>
      <p:sp>
        <p:nvSpPr>
          <p:cNvPr id="455" name="Google Shape;455;g2eb4fc9f99b_0_36"/>
          <p:cNvSpPr txBox="1"/>
          <p:nvPr/>
        </p:nvSpPr>
        <p:spPr>
          <a:xfrm>
            <a:off x="7654550" y="3089775"/>
            <a:ext cx="4526100" cy="2021100"/>
          </a:xfrm>
          <a:prstGeom prst="rect">
            <a:avLst/>
          </a:prstGeom>
          <a:noFill/>
          <a:ln>
            <a:noFill/>
          </a:ln>
        </p:spPr>
        <p:txBody>
          <a:bodyPr anchorCtr="0" anchor="t" bIns="45000" lIns="90000" spcFirstLastPara="1" rIns="90000" wrap="square" tIns="45000">
            <a:noAutofit/>
          </a:bodyPr>
          <a:lstStyle/>
          <a:p>
            <a:pPr indent="0" lvl="0" marL="0" marR="0" rtl="0" algn="l">
              <a:lnSpc>
                <a:spcPct val="115000"/>
              </a:lnSpc>
              <a:spcBef>
                <a:spcPts val="1200"/>
              </a:spcBef>
              <a:spcAft>
                <a:spcPts val="0"/>
              </a:spcAft>
              <a:buClr>
                <a:schemeClr val="dk1"/>
              </a:buClr>
              <a:buSzPts val="1100"/>
              <a:buFont typeface="Arial"/>
              <a:buNone/>
            </a:pPr>
            <a:r>
              <a:rPr b="0" i="0" lang="en-GB" sz="1700" u="none" cap="none" strike="noStrike">
                <a:solidFill>
                  <a:schemeClr val="dk1"/>
                </a:solidFill>
                <a:latin typeface="Roboto"/>
                <a:ea typeface="Roboto"/>
                <a:cs typeface="Roboto"/>
                <a:sym typeface="Roboto"/>
              </a:rPr>
              <a:t>If you have already had a long absence for an important reason, you can justify another absence as long as at least one of them was due to Covid-19 and the other for a different important reason unrelated to Covid-19.</a:t>
            </a:r>
            <a:endParaRPr b="0" i="0" sz="1700" u="none" cap="none" strike="noStrike">
              <a:solidFill>
                <a:schemeClr val="dk1"/>
              </a:solidFill>
              <a:latin typeface="Roboto"/>
              <a:ea typeface="Roboto"/>
              <a:cs typeface="Roboto"/>
              <a:sym typeface="Roboto"/>
            </a:endParaRPr>
          </a:p>
          <a:p>
            <a:pPr indent="0" lvl="0" marL="0" marR="0" rtl="0" algn="l">
              <a:lnSpc>
                <a:spcPct val="115000"/>
              </a:lnSpc>
              <a:spcBef>
                <a:spcPts val="1200"/>
              </a:spcBef>
              <a:spcAft>
                <a:spcPts val="0"/>
              </a:spcAft>
              <a:buClr>
                <a:schemeClr val="dk1"/>
              </a:buClr>
              <a:buSzPts val="1100"/>
              <a:buFont typeface="Arial"/>
              <a:buNone/>
            </a:pPr>
            <a:r>
              <a:rPr b="0" i="0" lang="en-GB" sz="1700" u="none" cap="none" strike="noStrike">
                <a:solidFill>
                  <a:schemeClr val="dk1"/>
                </a:solidFill>
                <a:latin typeface="Roboto"/>
                <a:ea typeface="Roboto"/>
                <a:cs typeface="Roboto"/>
                <a:sym typeface="Roboto"/>
              </a:rPr>
              <a:t>In this case, the qualifying period will last longer than 5 years.</a:t>
            </a:r>
            <a:endParaRPr b="0" i="0" sz="17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700"/>
              <a:buFont typeface="Arial"/>
              <a:buNone/>
            </a:pPr>
            <a:r>
              <a:t/>
            </a:r>
            <a:endParaRPr b="0" i="0" sz="1700" u="none" cap="none" strike="noStrike">
              <a:solidFill>
                <a:schemeClr val="dk1"/>
              </a:solidFill>
              <a:latin typeface="Roboto"/>
              <a:ea typeface="Roboto"/>
              <a:cs typeface="Roboto"/>
              <a:sym typeface="Roboto"/>
            </a:endParaRPr>
          </a:p>
        </p:txBody>
      </p:sp>
      <p:sp>
        <p:nvSpPr>
          <p:cNvPr id="456" name="Google Shape;456;g2eb4fc9f99b_0_36"/>
          <p:cNvSpPr txBox="1"/>
          <p:nvPr/>
        </p:nvSpPr>
        <p:spPr>
          <a:xfrm>
            <a:off x="3991050" y="3032546"/>
            <a:ext cx="3640200" cy="3208800"/>
          </a:xfrm>
          <a:prstGeom prst="rect">
            <a:avLst/>
          </a:prstGeom>
          <a:noFill/>
          <a:ln>
            <a:noFill/>
          </a:ln>
        </p:spPr>
        <p:txBody>
          <a:bodyPr anchorCtr="0" anchor="t" bIns="45000" lIns="90000" spcFirstLastPara="1" rIns="90000" wrap="square" tIns="45000">
            <a:noAutofit/>
          </a:bodyPr>
          <a:lstStyle/>
          <a:p>
            <a:pPr indent="0" lvl="0" marL="0" marR="0" rtl="0" algn="l">
              <a:lnSpc>
                <a:spcPct val="115000"/>
              </a:lnSpc>
              <a:spcBef>
                <a:spcPts val="1200"/>
              </a:spcBef>
              <a:spcAft>
                <a:spcPts val="0"/>
              </a:spcAft>
              <a:buClr>
                <a:schemeClr val="dk1"/>
              </a:buClr>
              <a:buSzPts val="1100"/>
              <a:buFont typeface="Arial"/>
              <a:buNone/>
            </a:pPr>
            <a:r>
              <a:rPr b="0" i="0" lang="en-GB" sz="1700" u="none" cap="none" strike="noStrike">
                <a:solidFill>
                  <a:schemeClr val="dk1"/>
                </a:solidFill>
                <a:latin typeface="Roboto"/>
                <a:ea typeface="Roboto"/>
                <a:cs typeface="Roboto"/>
                <a:sym typeface="Roboto"/>
              </a:rPr>
              <a:t>An absence of more than 12 months and less than 24 months is allowed only if due to reasons related to Covid-19, such as being prevented or advised not to return because of Covid-19.</a:t>
            </a:r>
            <a:endParaRPr b="0" i="0" sz="1700" u="none" cap="none" strike="noStrike">
              <a:solidFill>
                <a:schemeClr val="dk1"/>
              </a:solidFill>
              <a:latin typeface="Roboto"/>
              <a:ea typeface="Roboto"/>
              <a:cs typeface="Roboto"/>
              <a:sym typeface="Roboto"/>
            </a:endParaRPr>
          </a:p>
          <a:p>
            <a:pPr indent="0" lvl="0" marL="0" marR="0" rtl="0" algn="l">
              <a:lnSpc>
                <a:spcPct val="115000"/>
              </a:lnSpc>
              <a:spcBef>
                <a:spcPts val="1200"/>
              </a:spcBef>
              <a:spcAft>
                <a:spcPts val="0"/>
              </a:spcAft>
              <a:buClr>
                <a:schemeClr val="dk1"/>
              </a:buClr>
              <a:buSzPts val="1100"/>
              <a:buFont typeface="Arial"/>
              <a:buNone/>
            </a:pPr>
            <a:r>
              <a:rPr b="0" i="0" lang="en-GB" sz="1700" u="none" cap="none" strike="noStrike">
                <a:solidFill>
                  <a:schemeClr val="dk1"/>
                </a:solidFill>
                <a:latin typeface="Roboto"/>
                <a:ea typeface="Roboto"/>
                <a:cs typeface="Roboto"/>
                <a:sym typeface="Roboto"/>
              </a:rPr>
              <a:t>You may still be eligible for settled status, but your qualifying period will last longer than 5 years.</a:t>
            </a:r>
            <a:endParaRPr b="0" i="0" sz="17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600"/>
              <a:buFont typeface="Arial"/>
              <a:buNone/>
            </a:pPr>
            <a:r>
              <a:t/>
            </a:r>
            <a:endParaRPr b="0" i="0" sz="1700" u="none" cap="none" strike="noStrike">
              <a:solidFill>
                <a:schemeClr val="dk1"/>
              </a:solidFill>
              <a:latin typeface="Roboto"/>
              <a:ea typeface="Roboto"/>
              <a:cs typeface="Roboto"/>
              <a:sym typeface="Roboto"/>
            </a:endParaRPr>
          </a:p>
        </p:txBody>
      </p:sp>
      <p:sp>
        <p:nvSpPr>
          <p:cNvPr id="457" name="Google Shape;457;g2eb4fc9f99b_0_36"/>
          <p:cNvSpPr txBox="1"/>
          <p:nvPr/>
        </p:nvSpPr>
        <p:spPr>
          <a:xfrm>
            <a:off x="8127654" y="2541131"/>
            <a:ext cx="3510300" cy="738900"/>
          </a:xfrm>
          <a:prstGeom prst="rect">
            <a:avLst/>
          </a:prstGeom>
          <a:noFill/>
          <a:ln>
            <a:noFill/>
          </a:ln>
        </p:spPr>
        <p:txBody>
          <a:bodyPr anchorCtr="0" anchor="t" bIns="45700" lIns="45700" spcFirstLastPara="1" rIns="45700" wrap="square" tIns="45700">
            <a:spAutoFit/>
          </a:bodyPr>
          <a:lstStyle/>
          <a:p>
            <a:pPr indent="0" lvl="0" marL="0" marR="0" rtl="0" algn="ctr">
              <a:lnSpc>
                <a:spcPct val="70000"/>
              </a:lnSpc>
              <a:spcBef>
                <a:spcPts val="0"/>
              </a:spcBef>
              <a:spcAft>
                <a:spcPts val="0"/>
              </a:spcAft>
              <a:buClr>
                <a:srgbClr val="000000"/>
              </a:buClr>
              <a:buSzPts val="2000"/>
              <a:buFont typeface="Arial"/>
              <a:buNone/>
            </a:pPr>
            <a:r>
              <a:rPr b="1" i="0" lang="en-GB" sz="2000" u="none" cap="none" strike="noStrike">
                <a:solidFill>
                  <a:srgbClr val="333333"/>
                </a:solidFill>
                <a:latin typeface="Roboto"/>
                <a:ea typeface="Roboto"/>
                <a:cs typeface="Roboto"/>
                <a:sym typeface="Roboto"/>
              </a:rPr>
              <a:t>2 ABSENCES</a:t>
            </a:r>
            <a:endParaRPr b="0" i="0" sz="2000" u="none" cap="none" strike="noStrike">
              <a:solidFill>
                <a:srgbClr val="000000"/>
              </a:solidFill>
              <a:latin typeface="Roboto"/>
              <a:ea typeface="Roboto"/>
              <a:cs typeface="Roboto"/>
              <a:sym typeface="Roboto"/>
            </a:endParaRPr>
          </a:p>
          <a:p>
            <a:pPr indent="0" lvl="0" marL="0" marR="0" rtl="0" algn="ctr">
              <a:lnSpc>
                <a:spcPct val="70000"/>
              </a:lnSpc>
              <a:spcBef>
                <a:spcPts val="0"/>
              </a:spcBef>
              <a:spcAft>
                <a:spcPts val="0"/>
              </a:spcAft>
              <a:buClr>
                <a:srgbClr val="000000"/>
              </a:buClr>
              <a:buSzPts val="800"/>
              <a:buFont typeface="Arial"/>
              <a:buNone/>
            </a:pPr>
            <a:r>
              <a:t/>
            </a:r>
            <a:endParaRPr b="0" i="0" sz="2000" u="none" cap="none" strike="noStrike">
              <a:solidFill>
                <a:schemeClr val="lt1"/>
              </a:solidFill>
              <a:latin typeface="Roboto"/>
              <a:ea typeface="Roboto"/>
              <a:cs typeface="Roboto"/>
              <a:sym typeface="Roboto"/>
            </a:endParaRPr>
          </a:p>
          <a:p>
            <a:pPr indent="0" lvl="0" marL="0" marR="0" rtl="0" algn="ctr">
              <a:lnSpc>
                <a:spcPct val="70000"/>
              </a:lnSpc>
              <a:spcBef>
                <a:spcPts val="0"/>
              </a:spcBef>
              <a:spcAft>
                <a:spcPts val="0"/>
              </a:spcAft>
              <a:buClr>
                <a:srgbClr val="000000"/>
              </a:buClr>
              <a:buSzPts val="1600"/>
              <a:buFont typeface="Arial"/>
              <a:buNone/>
            </a:pPr>
            <a:r>
              <a:t/>
            </a:r>
            <a:endParaRPr b="1" i="0" sz="2000" u="none" cap="none" strike="noStrike">
              <a:solidFill>
                <a:schemeClr val="dk1"/>
              </a:solidFill>
              <a:latin typeface="Roboto"/>
              <a:ea typeface="Roboto"/>
              <a:cs typeface="Roboto"/>
              <a:sym typeface="Roboto"/>
            </a:endParaRPr>
          </a:p>
        </p:txBody>
      </p:sp>
      <p:sp>
        <p:nvSpPr>
          <p:cNvPr id="458" name="Google Shape;458;g2eb4fc9f99b_0_36"/>
          <p:cNvSpPr txBox="1"/>
          <p:nvPr/>
        </p:nvSpPr>
        <p:spPr>
          <a:xfrm>
            <a:off x="4110786" y="2336442"/>
            <a:ext cx="3282300" cy="1523700"/>
          </a:xfrm>
          <a:prstGeom prst="rect">
            <a:avLst/>
          </a:prstGeom>
          <a:noFill/>
          <a:ln>
            <a:noFill/>
          </a:ln>
        </p:spPr>
        <p:txBody>
          <a:bodyPr anchorCtr="0" anchor="t" bIns="45700" lIns="45700" spcFirstLastPara="1" rIns="45700" wrap="square" tIns="45700">
            <a:spAutoFit/>
          </a:bodyPr>
          <a:lstStyle/>
          <a:p>
            <a:pPr indent="0" lvl="0" marL="0" marR="0" rtl="0" algn="l">
              <a:lnSpc>
                <a:spcPct val="115000"/>
              </a:lnSpc>
              <a:spcBef>
                <a:spcPts val="1200"/>
              </a:spcBef>
              <a:spcAft>
                <a:spcPts val="0"/>
              </a:spcAft>
              <a:buClr>
                <a:schemeClr val="dk1"/>
              </a:buClr>
              <a:buSzPts val="1100"/>
              <a:buFont typeface="Arial"/>
              <a:buNone/>
            </a:pPr>
            <a:r>
              <a:rPr b="1" i="0" lang="en-GB" sz="2000" u="none" cap="none" strike="noStrike">
                <a:solidFill>
                  <a:srgbClr val="333333"/>
                </a:solidFill>
                <a:latin typeface="Roboto"/>
                <a:ea typeface="Roboto"/>
                <a:cs typeface="Roboto"/>
                <a:sym typeface="Roboto"/>
              </a:rPr>
              <a:t>1 SINGLE ABSENCE More than 12 months</a:t>
            </a:r>
            <a:endParaRPr b="1" i="0" sz="2000" u="none" cap="none" strike="noStrike">
              <a:solidFill>
                <a:srgbClr val="333333"/>
              </a:solidFill>
              <a:latin typeface="Roboto"/>
              <a:ea typeface="Roboto"/>
              <a:cs typeface="Roboto"/>
              <a:sym typeface="Roboto"/>
            </a:endParaRPr>
          </a:p>
          <a:p>
            <a:pPr indent="0" lvl="0" marL="0" marR="0" rtl="0" algn="l">
              <a:lnSpc>
                <a:spcPct val="115000"/>
              </a:lnSpc>
              <a:spcBef>
                <a:spcPts val="1200"/>
              </a:spcBef>
              <a:spcAft>
                <a:spcPts val="0"/>
              </a:spcAft>
              <a:buClr>
                <a:schemeClr val="dk1"/>
              </a:buClr>
              <a:buSzPts val="1100"/>
              <a:buFont typeface="Arial"/>
              <a:buNone/>
            </a:pPr>
            <a:r>
              <a:t/>
            </a:r>
            <a:endParaRPr b="1" i="0" sz="2000" u="none" cap="none" strike="noStrike">
              <a:solidFill>
                <a:srgbClr val="333333"/>
              </a:solidFill>
              <a:latin typeface="Roboto"/>
              <a:ea typeface="Roboto"/>
              <a:cs typeface="Roboto"/>
              <a:sym typeface="Roboto"/>
            </a:endParaRPr>
          </a:p>
          <a:p>
            <a:pPr indent="0" lvl="0" marL="0" marR="0" rtl="0" algn="ctr">
              <a:lnSpc>
                <a:spcPct val="70000"/>
              </a:lnSpc>
              <a:spcBef>
                <a:spcPts val="0"/>
              </a:spcBef>
              <a:spcAft>
                <a:spcPts val="0"/>
              </a:spcAft>
              <a:buClr>
                <a:srgbClr val="000000"/>
              </a:buClr>
              <a:buSzPts val="2000"/>
              <a:buFont typeface="Arial"/>
              <a:buNone/>
            </a:pPr>
            <a:r>
              <a:t/>
            </a:r>
            <a:endParaRPr b="1" i="0" sz="2000" u="none" cap="none" strike="noStrike">
              <a:solidFill>
                <a:srgbClr val="333333"/>
              </a:solidFill>
              <a:latin typeface="Roboto"/>
              <a:ea typeface="Roboto"/>
              <a:cs typeface="Roboto"/>
              <a:sym typeface="Roboto"/>
            </a:endParaRPr>
          </a:p>
        </p:txBody>
      </p:sp>
      <p:grpSp>
        <p:nvGrpSpPr>
          <p:cNvPr id="459" name="Google Shape;459;g2eb4fc9f99b_0_36"/>
          <p:cNvGrpSpPr/>
          <p:nvPr/>
        </p:nvGrpSpPr>
        <p:grpSpPr>
          <a:xfrm>
            <a:off x="4383249" y="374602"/>
            <a:ext cx="1323726" cy="2021019"/>
            <a:chOff x="344903" y="33238"/>
            <a:chExt cx="2006861" cy="3128513"/>
          </a:xfrm>
        </p:grpSpPr>
        <p:pic>
          <p:nvPicPr>
            <p:cNvPr descr="Woman-Travel.png" id="460" name="Google Shape;460;g2eb4fc9f99b_0_36"/>
            <p:cNvPicPr preferRelativeResize="0"/>
            <p:nvPr/>
          </p:nvPicPr>
          <p:blipFill rotWithShape="1">
            <a:blip r:embed="rId3">
              <a:alphaModFix/>
            </a:blip>
            <a:srcRect b="0" l="42754" r="0" t="0"/>
            <a:stretch/>
          </p:blipFill>
          <p:spPr>
            <a:xfrm>
              <a:off x="1082612" y="33238"/>
              <a:ext cx="1269152" cy="2489371"/>
            </a:xfrm>
            <a:prstGeom prst="rect">
              <a:avLst/>
            </a:prstGeom>
            <a:noFill/>
            <a:ln>
              <a:noFill/>
            </a:ln>
          </p:spPr>
        </p:pic>
        <p:grpSp>
          <p:nvGrpSpPr>
            <p:cNvPr id="461" name="Google Shape;461;g2eb4fc9f99b_0_36"/>
            <p:cNvGrpSpPr/>
            <p:nvPr/>
          </p:nvGrpSpPr>
          <p:grpSpPr>
            <a:xfrm>
              <a:off x="344903" y="436338"/>
              <a:ext cx="1654320" cy="2725413"/>
              <a:chOff x="4867017" y="1393863"/>
              <a:chExt cx="2160815" cy="3482511"/>
            </a:xfrm>
          </p:grpSpPr>
          <p:pic>
            <p:nvPicPr>
              <p:cNvPr id="462" name="Google Shape;462;g2eb4fc9f99b_0_36"/>
              <p:cNvPicPr preferRelativeResize="0"/>
              <p:nvPr/>
            </p:nvPicPr>
            <p:blipFill rotWithShape="1">
              <a:blip r:embed="rId4">
                <a:alphaModFix/>
              </a:blip>
              <a:srcRect b="0" l="0" r="0" t="0"/>
              <a:stretch/>
            </p:blipFill>
            <p:spPr>
              <a:xfrm>
                <a:off x="4867017" y="1393863"/>
                <a:ext cx="2160815" cy="3482511"/>
              </a:xfrm>
              <a:prstGeom prst="rect">
                <a:avLst/>
              </a:prstGeom>
              <a:noFill/>
              <a:ln>
                <a:noFill/>
              </a:ln>
            </p:spPr>
          </p:pic>
          <p:grpSp>
            <p:nvGrpSpPr>
              <p:cNvPr id="463" name="Google Shape;463;g2eb4fc9f99b_0_36"/>
              <p:cNvGrpSpPr/>
              <p:nvPr/>
            </p:nvGrpSpPr>
            <p:grpSpPr>
              <a:xfrm>
                <a:off x="5800001" y="2852685"/>
                <a:ext cx="1102140" cy="576297"/>
                <a:chOff x="6312823" y="2055631"/>
                <a:chExt cx="1102140" cy="580769"/>
              </a:xfrm>
            </p:grpSpPr>
            <p:sp>
              <p:nvSpPr>
                <p:cNvPr id="464" name="Google Shape;464;g2eb4fc9f99b_0_36"/>
                <p:cNvSpPr/>
                <p:nvPr/>
              </p:nvSpPr>
              <p:spPr>
                <a:xfrm>
                  <a:off x="6668863" y="2055631"/>
                  <a:ext cx="746100" cy="535200"/>
                </a:xfrm>
                <a:prstGeom prst="parallelogram">
                  <a:avLst>
                    <a:gd fmla="val 25000" name="adj"/>
                  </a:avLst>
                </a:prstGeom>
                <a:solidFill>
                  <a:srgbClr val="FFD10A"/>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465" name="Google Shape;465;g2eb4fc9f99b_0_36"/>
                <p:cNvSpPr/>
                <p:nvPr/>
              </p:nvSpPr>
              <p:spPr>
                <a:xfrm>
                  <a:off x="6312823" y="2590800"/>
                  <a:ext cx="849900" cy="45600"/>
                </a:xfrm>
                <a:prstGeom prst="rect">
                  <a:avLst/>
                </a:prstGeom>
                <a:solidFill>
                  <a:srgbClr val="FFD10A"/>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grpSp>
          <p:sp>
            <p:nvSpPr>
              <p:cNvPr id="466" name="Google Shape;466;g2eb4fc9f99b_0_36"/>
              <p:cNvSpPr/>
              <p:nvPr/>
            </p:nvSpPr>
            <p:spPr>
              <a:xfrm>
                <a:off x="5316063" y="3415561"/>
                <a:ext cx="1608600" cy="111000"/>
              </a:xfrm>
              <a:prstGeom prst="rect">
                <a:avLst/>
              </a:prstGeom>
              <a:solidFill>
                <a:srgbClr val="5EADE4"/>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467" name="Google Shape;467;g2eb4fc9f99b_0_36"/>
              <p:cNvSpPr/>
              <p:nvPr/>
            </p:nvSpPr>
            <p:spPr>
              <a:xfrm rot="455679">
                <a:off x="5463639" y="3555828"/>
                <a:ext cx="72637" cy="1080637"/>
              </a:xfrm>
              <a:prstGeom prst="parallelogram">
                <a:avLst>
                  <a:gd fmla="val 25000" name="adj"/>
                </a:avLst>
              </a:prstGeom>
              <a:solidFill>
                <a:srgbClr val="5EADE4"/>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468" name="Google Shape;468;g2eb4fc9f99b_0_36"/>
              <p:cNvSpPr/>
              <p:nvPr/>
            </p:nvSpPr>
            <p:spPr>
              <a:xfrm rot="-270466">
                <a:off x="6710004" y="3567730"/>
                <a:ext cx="72524" cy="1080460"/>
              </a:xfrm>
              <a:prstGeom prst="parallelogram">
                <a:avLst>
                  <a:gd fmla="val 25000" name="adj"/>
                </a:avLst>
              </a:prstGeom>
              <a:solidFill>
                <a:srgbClr val="5EADE4"/>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469" name="Google Shape;469;g2eb4fc9f99b_0_36"/>
              <p:cNvSpPr/>
              <p:nvPr/>
            </p:nvSpPr>
            <p:spPr>
              <a:xfrm rot="-270466">
                <a:off x="6355910" y="3544059"/>
                <a:ext cx="72524" cy="1080460"/>
              </a:xfrm>
              <a:prstGeom prst="parallelogram">
                <a:avLst>
                  <a:gd fmla="val 25000" name="adj"/>
                </a:avLst>
              </a:prstGeom>
              <a:solidFill>
                <a:srgbClr val="5EADE4"/>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470" name="Google Shape;470;g2eb4fc9f99b_0_36"/>
              <p:cNvSpPr/>
              <p:nvPr/>
            </p:nvSpPr>
            <p:spPr>
              <a:xfrm rot="528012">
                <a:off x="5279853" y="3539942"/>
                <a:ext cx="72554" cy="1080400"/>
              </a:xfrm>
              <a:prstGeom prst="parallelogram">
                <a:avLst>
                  <a:gd fmla="val 25000" name="adj"/>
                </a:avLst>
              </a:prstGeom>
              <a:solidFill>
                <a:srgbClr val="5EADE4"/>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471" name="Google Shape;471;g2eb4fc9f99b_0_36"/>
              <p:cNvSpPr/>
              <p:nvPr/>
            </p:nvSpPr>
            <p:spPr>
              <a:xfrm>
                <a:off x="5528396" y="2308708"/>
                <a:ext cx="578925" cy="285249"/>
              </a:xfrm>
              <a:prstGeom prst="flowChartPreparation">
                <a:avLst/>
              </a:prstGeom>
              <a:solidFill>
                <a:srgbClr val="C1DE61"/>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cxnSp>
            <p:nvCxnSpPr>
              <p:cNvPr id="472" name="Google Shape;472;g2eb4fc9f99b_0_36"/>
              <p:cNvCxnSpPr>
                <a:stCxn id="471" idx="0"/>
                <a:endCxn id="471" idx="2"/>
              </p:cNvCxnSpPr>
              <p:nvPr/>
            </p:nvCxnSpPr>
            <p:spPr>
              <a:xfrm>
                <a:off x="5817859" y="2308708"/>
                <a:ext cx="0" cy="285300"/>
              </a:xfrm>
              <a:prstGeom prst="straightConnector1">
                <a:avLst/>
              </a:prstGeom>
              <a:solidFill>
                <a:srgbClr val="00B8FF"/>
              </a:solidFill>
              <a:ln cap="flat" cmpd="sng" w="9525">
                <a:solidFill>
                  <a:srgbClr val="595959"/>
                </a:solidFill>
                <a:prstDash val="dot"/>
                <a:round/>
                <a:headEnd len="sm" w="sm" type="none"/>
                <a:tailEnd len="sm" w="sm" type="none"/>
              </a:ln>
            </p:spPr>
          </p:cxnSp>
          <p:cxnSp>
            <p:nvCxnSpPr>
              <p:cNvPr id="473" name="Google Shape;473;g2eb4fc9f99b_0_36"/>
              <p:cNvCxnSpPr/>
              <p:nvPr/>
            </p:nvCxnSpPr>
            <p:spPr>
              <a:xfrm rot="10800000">
                <a:off x="5517536" y="2450393"/>
                <a:ext cx="258600" cy="9300"/>
              </a:xfrm>
              <a:prstGeom prst="straightConnector1">
                <a:avLst/>
              </a:prstGeom>
              <a:solidFill>
                <a:srgbClr val="00B8FF"/>
              </a:solidFill>
              <a:ln cap="flat" cmpd="sng" w="9525">
                <a:solidFill>
                  <a:srgbClr val="595959"/>
                </a:solidFill>
                <a:prstDash val="dot"/>
                <a:round/>
                <a:headEnd len="sm" w="sm" type="none"/>
                <a:tailEnd len="sm" w="sm" type="none"/>
              </a:ln>
            </p:spPr>
          </p:cxnSp>
          <p:cxnSp>
            <p:nvCxnSpPr>
              <p:cNvPr id="474" name="Google Shape;474;g2eb4fc9f99b_0_36"/>
              <p:cNvCxnSpPr>
                <a:stCxn id="471" idx="3"/>
              </p:cNvCxnSpPr>
              <p:nvPr/>
            </p:nvCxnSpPr>
            <p:spPr>
              <a:xfrm flipH="1">
                <a:off x="5880521" y="2451333"/>
                <a:ext cx="226800" cy="17700"/>
              </a:xfrm>
              <a:prstGeom prst="straightConnector1">
                <a:avLst/>
              </a:prstGeom>
              <a:solidFill>
                <a:srgbClr val="00B8FF"/>
              </a:solidFill>
              <a:ln cap="flat" cmpd="sng" w="9525">
                <a:solidFill>
                  <a:srgbClr val="595959"/>
                </a:solidFill>
                <a:prstDash val="dot"/>
                <a:round/>
                <a:headEnd len="sm" w="sm" type="none"/>
                <a:tailEnd len="sm" w="sm" type="none"/>
              </a:ln>
            </p:spPr>
          </p:cxnSp>
        </p:grpSp>
      </p:grpSp>
      <p:grpSp>
        <p:nvGrpSpPr>
          <p:cNvPr id="475" name="Google Shape;475;g2eb4fc9f99b_0_36"/>
          <p:cNvGrpSpPr/>
          <p:nvPr/>
        </p:nvGrpSpPr>
        <p:grpSpPr>
          <a:xfrm>
            <a:off x="892976" y="374594"/>
            <a:ext cx="1323726" cy="2021019"/>
            <a:chOff x="344903" y="33238"/>
            <a:chExt cx="2006861" cy="3128513"/>
          </a:xfrm>
        </p:grpSpPr>
        <p:pic>
          <p:nvPicPr>
            <p:cNvPr descr="Woman-Travel.png" id="476" name="Google Shape;476;g2eb4fc9f99b_0_36"/>
            <p:cNvPicPr preferRelativeResize="0"/>
            <p:nvPr/>
          </p:nvPicPr>
          <p:blipFill rotWithShape="1">
            <a:blip r:embed="rId3">
              <a:alphaModFix/>
            </a:blip>
            <a:srcRect b="0" l="42754" r="0" t="0"/>
            <a:stretch/>
          </p:blipFill>
          <p:spPr>
            <a:xfrm>
              <a:off x="1082612" y="33238"/>
              <a:ext cx="1269152" cy="2489371"/>
            </a:xfrm>
            <a:prstGeom prst="rect">
              <a:avLst/>
            </a:prstGeom>
            <a:noFill/>
            <a:ln>
              <a:noFill/>
            </a:ln>
          </p:spPr>
        </p:pic>
        <p:grpSp>
          <p:nvGrpSpPr>
            <p:cNvPr id="477" name="Google Shape;477;g2eb4fc9f99b_0_36"/>
            <p:cNvGrpSpPr/>
            <p:nvPr/>
          </p:nvGrpSpPr>
          <p:grpSpPr>
            <a:xfrm>
              <a:off x="344903" y="436338"/>
              <a:ext cx="1654320" cy="2725413"/>
              <a:chOff x="4867017" y="1393863"/>
              <a:chExt cx="2160815" cy="3482511"/>
            </a:xfrm>
          </p:grpSpPr>
          <p:pic>
            <p:nvPicPr>
              <p:cNvPr id="478" name="Google Shape;478;g2eb4fc9f99b_0_36"/>
              <p:cNvPicPr preferRelativeResize="0"/>
              <p:nvPr/>
            </p:nvPicPr>
            <p:blipFill rotWithShape="1">
              <a:blip r:embed="rId4">
                <a:alphaModFix/>
              </a:blip>
              <a:srcRect b="0" l="0" r="0" t="0"/>
              <a:stretch/>
            </p:blipFill>
            <p:spPr>
              <a:xfrm>
                <a:off x="4867017" y="1393863"/>
                <a:ext cx="2160815" cy="3482511"/>
              </a:xfrm>
              <a:prstGeom prst="rect">
                <a:avLst/>
              </a:prstGeom>
              <a:noFill/>
              <a:ln>
                <a:noFill/>
              </a:ln>
            </p:spPr>
          </p:pic>
          <p:sp>
            <p:nvSpPr>
              <p:cNvPr id="479" name="Google Shape;479;g2eb4fc9f99b_0_36"/>
              <p:cNvSpPr/>
              <p:nvPr/>
            </p:nvSpPr>
            <p:spPr>
              <a:xfrm>
                <a:off x="5528396" y="2308708"/>
                <a:ext cx="578925" cy="285249"/>
              </a:xfrm>
              <a:prstGeom prst="flowChartPreparation">
                <a:avLst/>
              </a:prstGeom>
              <a:solidFill>
                <a:srgbClr val="C1DE61"/>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cxnSp>
            <p:nvCxnSpPr>
              <p:cNvPr id="480" name="Google Shape;480;g2eb4fc9f99b_0_36"/>
              <p:cNvCxnSpPr>
                <a:stCxn id="479" idx="0"/>
                <a:endCxn id="479" idx="2"/>
              </p:cNvCxnSpPr>
              <p:nvPr/>
            </p:nvCxnSpPr>
            <p:spPr>
              <a:xfrm>
                <a:off x="5817859" y="2308708"/>
                <a:ext cx="0" cy="285300"/>
              </a:xfrm>
              <a:prstGeom prst="straightConnector1">
                <a:avLst/>
              </a:prstGeom>
              <a:solidFill>
                <a:srgbClr val="00B8FF"/>
              </a:solidFill>
              <a:ln cap="flat" cmpd="sng" w="9525">
                <a:solidFill>
                  <a:srgbClr val="595959"/>
                </a:solidFill>
                <a:prstDash val="dot"/>
                <a:round/>
                <a:headEnd len="sm" w="sm" type="none"/>
                <a:tailEnd len="sm" w="sm" type="none"/>
              </a:ln>
            </p:spPr>
          </p:cxnSp>
          <p:cxnSp>
            <p:nvCxnSpPr>
              <p:cNvPr id="481" name="Google Shape;481;g2eb4fc9f99b_0_36"/>
              <p:cNvCxnSpPr/>
              <p:nvPr/>
            </p:nvCxnSpPr>
            <p:spPr>
              <a:xfrm rot="10800000">
                <a:off x="5517536" y="2450393"/>
                <a:ext cx="258600" cy="9300"/>
              </a:xfrm>
              <a:prstGeom prst="straightConnector1">
                <a:avLst/>
              </a:prstGeom>
              <a:solidFill>
                <a:srgbClr val="00B8FF"/>
              </a:solidFill>
              <a:ln cap="flat" cmpd="sng" w="9525">
                <a:solidFill>
                  <a:srgbClr val="595959"/>
                </a:solidFill>
                <a:prstDash val="dot"/>
                <a:round/>
                <a:headEnd len="sm" w="sm" type="none"/>
                <a:tailEnd len="sm" w="sm" type="none"/>
              </a:ln>
            </p:spPr>
          </p:cxnSp>
          <p:cxnSp>
            <p:nvCxnSpPr>
              <p:cNvPr id="482" name="Google Shape;482;g2eb4fc9f99b_0_36"/>
              <p:cNvCxnSpPr>
                <a:stCxn id="479" idx="3"/>
              </p:cNvCxnSpPr>
              <p:nvPr/>
            </p:nvCxnSpPr>
            <p:spPr>
              <a:xfrm flipH="1">
                <a:off x="5880521" y="2451333"/>
                <a:ext cx="226800" cy="17700"/>
              </a:xfrm>
              <a:prstGeom prst="straightConnector1">
                <a:avLst/>
              </a:prstGeom>
              <a:solidFill>
                <a:srgbClr val="00B8FF"/>
              </a:solidFill>
              <a:ln cap="flat" cmpd="sng" w="9525">
                <a:solidFill>
                  <a:srgbClr val="595959"/>
                </a:solidFill>
                <a:prstDash val="dot"/>
                <a:round/>
                <a:headEnd len="sm" w="sm" type="none"/>
                <a:tailEnd len="sm" w="sm" type="none"/>
              </a:ln>
            </p:spPr>
          </p:cxnSp>
        </p:grpSp>
      </p:grpSp>
      <p:sp>
        <p:nvSpPr>
          <p:cNvPr id="483" name="Google Shape;483;g2eb4fc9f99b_0_36"/>
          <p:cNvSpPr txBox="1"/>
          <p:nvPr/>
        </p:nvSpPr>
        <p:spPr>
          <a:xfrm>
            <a:off x="24044" y="152829"/>
            <a:ext cx="12103500" cy="549000"/>
          </a:xfrm>
          <a:prstGeom prst="rect">
            <a:avLst/>
          </a:prstGeom>
          <a:noFill/>
          <a:ln>
            <a:noFill/>
          </a:ln>
        </p:spPr>
        <p:txBody>
          <a:bodyPr anchorCtr="0" anchor="t" bIns="44975" lIns="44975" spcFirstLastPara="1" rIns="44975" wrap="square" tIns="44975">
            <a:spAutoFit/>
          </a:bodyPr>
          <a:lstStyle/>
          <a:p>
            <a:pPr indent="0" lvl="0" marL="0" marR="0" rtl="0" algn="ctr">
              <a:lnSpc>
                <a:spcPct val="93000"/>
              </a:lnSpc>
              <a:spcBef>
                <a:spcPts val="0"/>
              </a:spcBef>
              <a:spcAft>
                <a:spcPts val="0"/>
              </a:spcAft>
              <a:buClr>
                <a:srgbClr val="333333"/>
              </a:buClr>
              <a:buSzPts val="3200"/>
              <a:buFont typeface="Times New Roman"/>
              <a:buNone/>
            </a:pPr>
            <a:r>
              <a:rPr b="1" i="0" lang="en-GB" sz="3200" u="none" cap="none" strike="noStrike">
                <a:solidFill>
                  <a:schemeClr val="lt1"/>
                </a:solidFill>
                <a:latin typeface="Roboto"/>
                <a:ea typeface="Roboto"/>
                <a:cs typeface="Roboto"/>
                <a:sym typeface="Roboto"/>
              </a:rPr>
              <a:t>Exceptions to the “absences rule”</a:t>
            </a:r>
            <a:endParaRPr b="1" i="0" sz="3200" u="none" cap="none" strike="noStrike">
              <a:solidFill>
                <a:schemeClr val="lt1"/>
              </a:solidFill>
              <a:latin typeface="Roboto"/>
              <a:ea typeface="Roboto"/>
              <a:cs typeface="Roboto"/>
              <a:sym typeface="Roboto"/>
            </a:endParaRPr>
          </a:p>
        </p:txBody>
      </p:sp>
      <p:sp>
        <p:nvSpPr>
          <p:cNvPr id="484" name="Google Shape;484;g2eb4fc9f99b_0_36"/>
          <p:cNvSpPr txBox="1"/>
          <p:nvPr/>
        </p:nvSpPr>
        <p:spPr>
          <a:xfrm>
            <a:off x="68050" y="2930000"/>
            <a:ext cx="3786600" cy="3825600"/>
          </a:xfrm>
          <a:prstGeom prst="rect">
            <a:avLst/>
          </a:prstGeom>
          <a:noFill/>
          <a:ln>
            <a:noFill/>
          </a:ln>
        </p:spPr>
        <p:txBody>
          <a:bodyPr anchorCtr="0" anchor="t" bIns="45000" lIns="90000" spcFirstLastPara="1" rIns="90000" wrap="square" tIns="45000">
            <a:noAutofit/>
          </a:bodyPr>
          <a:lstStyle/>
          <a:p>
            <a:pPr indent="0" lvl="0" marL="0" marR="0" rtl="0" algn="l">
              <a:lnSpc>
                <a:spcPct val="115000"/>
              </a:lnSpc>
              <a:spcBef>
                <a:spcPts val="1200"/>
              </a:spcBef>
              <a:spcAft>
                <a:spcPts val="0"/>
              </a:spcAft>
              <a:buClr>
                <a:schemeClr val="dk1"/>
              </a:buClr>
              <a:buSzPts val="1100"/>
              <a:buFont typeface="Arial"/>
              <a:buNone/>
            </a:pPr>
            <a:r>
              <a:rPr b="0" i="0" lang="en-GB" sz="1700" u="none" cap="none" strike="noStrike">
                <a:solidFill>
                  <a:schemeClr val="dk1"/>
                </a:solidFill>
                <a:latin typeface="Roboto"/>
                <a:ea typeface="Roboto"/>
                <a:cs typeface="Roboto"/>
                <a:sym typeface="Roboto"/>
              </a:rPr>
              <a:t>I</a:t>
            </a:r>
            <a:r>
              <a:rPr b="0" i="0" lang="en-GB" sz="1600" u="none" cap="none" strike="noStrike">
                <a:solidFill>
                  <a:schemeClr val="dk1"/>
                </a:solidFill>
                <a:latin typeface="Roboto"/>
                <a:ea typeface="Roboto"/>
                <a:cs typeface="Roboto"/>
                <a:sym typeface="Roboto"/>
              </a:rPr>
              <a:t>f you have been absent for more than 180 days but less than 12 months due to an important reason, you may still be eligible for settled status. At the end of your 5 years of continuous residence, when you apply, you need to submit a letter explaining your situation along with evidence to justify the absence. Examples of "important reasons" include: Covid-19, work assignments, childbirth, serious illness, professional training. The final decision is at the discretion of the caseworker.</a:t>
            </a:r>
            <a:endParaRPr b="0" i="0" sz="16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600"/>
              <a:buFont typeface="Arial"/>
              <a:buNone/>
            </a:pPr>
            <a:r>
              <a:t/>
            </a:r>
            <a:endParaRPr b="0" i="0" sz="1600" u="none" cap="none" strike="noStrike">
              <a:solidFill>
                <a:schemeClr val="dk1"/>
              </a:solidFill>
              <a:latin typeface="Roboto"/>
              <a:ea typeface="Roboto"/>
              <a:cs typeface="Roboto"/>
              <a:sym typeface="Roboto"/>
            </a:endParaRPr>
          </a:p>
        </p:txBody>
      </p:sp>
      <p:sp>
        <p:nvSpPr>
          <p:cNvPr id="485" name="Google Shape;485;g2eb4fc9f99b_0_36"/>
          <p:cNvSpPr txBox="1"/>
          <p:nvPr/>
        </p:nvSpPr>
        <p:spPr>
          <a:xfrm>
            <a:off x="161432" y="2027768"/>
            <a:ext cx="3510300" cy="738900"/>
          </a:xfrm>
          <a:prstGeom prst="rect">
            <a:avLst/>
          </a:prstGeom>
          <a:noFill/>
          <a:ln>
            <a:noFill/>
          </a:ln>
        </p:spPr>
        <p:txBody>
          <a:bodyPr anchorCtr="0" anchor="t" bIns="45700" lIns="45700" spcFirstLastPara="1" rIns="45700" wrap="square" tIns="45700">
            <a:noAutofit/>
          </a:bodyPr>
          <a:lstStyle/>
          <a:p>
            <a:pPr indent="0" lvl="0" marL="0" marR="0" rtl="0" algn="ctr">
              <a:lnSpc>
                <a:spcPct val="70000"/>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000"/>
              <a:buFont typeface="Arial"/>
              <a:buNone/>
            </a:pPr>
            <a:r>
              <a:rPr b="1" i="0" lang="en-GB" sz="2000" u="none" cap="none" strike="noStrike">
                <a:solidFill>
                  <a:srgbClr val="333333"/>
                </a:solidFill>
                <a:latin typeface="Roboto"/>
                <a:ea typeface="Roboto"/>
                <a:cs typeface="Roboto"/>
                <a:sym typeface="Roboto"/>
              </a:rPr>
              <a:t>1 SINGLE ABSENCE Less than 12 months</a:t>
            </a:r>
            <a:endParaRPr b="0" i="0" sz="2000" u="none" cap="none" strike="noStrike">
              <a:solidFill>
                <a:schemeClr val="dk1"/>
              </a:solidFill>
              <a:latin typeface="Roboto"/>
              <a:ea typeface="Roboto"/>
              <a:cs typeface="Roboto"/>
              <a:sym typeface="Roboto"/>
            </a:endParaRPr>
          </a:p>
        </p:txBody>
      </p:sp>
      <p:sp>
        <p:nvSpPr>
          <p:cNvPr id="486" name="Google Shape;486;g2eb4fc9f99b_0_36"/>
          <p:cNvSpPr/>
          <p:nvPr/>
        </p:nvSpPr>
        <p:spPr>
          <a:xfrm>
            <a:off x="10022922" y="1977504"/>
            <a:ext cx="1119000" cy="514800"/>
          </a:xfrm>
          <a:prstGeom prst="curvedUpArrow">
            <a:avLst>
              <a:gd fmla="val 25000" name="adj1"/>
              <a:gd fmla="val 50000" name="adj2"/>
              <a:gd fmla="val 25000" name="adj3"/>
            </a:avLst>
          </a:prstGeom>
          <a:solidFill>
            <a:srgbClr val="FFD10A"/>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487" name="Google Shape;487;g2eb4fc9f99b_0_36"/>
          <p:cNvSpPr/>
          <p:nvPr/>
        </p:nvSpPr>
        <p:spPr>
          <a:xfrm rot="443315">
            <a:off x="10691936" y="1661003"/>
            <a:ext cx="1245744" cy="353652"/>
          </a:xfrm>
          <a:prstGeom prst="roundRect">
            <a:avLst>
              <a:gd fmla="val 16667" name="adj"/>
            </a:avLst>
          </a:prstGeom>
          <a:solidFill>
            <a:srgbClr val="00B8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3000"/>
              </a:lnSpc>
              <a:spcBef>
                <a:spcPts val="0"/>
              </a:spcBef>
              <a:spcAft>
                <a:spcPts val="0"/>
              </a:spcAft>
              <a:buClr>
                <a:srgbClr val="000000"/>
              </a:buClr>
              <a:buSzPts val="1400"/>
              <a:buFont typeface="Times New Roman"/>
              <a:buNone/>
            </a:pPr>
            <a:r>
              <a:rPr b="1" i="0" lang="en-GB" sz="1400" u="none" cap="none" strike="noStrike">
                <a:solidFill>
                  <a:schemeClr val="lt1"/>
                </a:solidFill>
                <a:latin typeface="Arial"/>
                <a:ea typeface="Arial"/>
                <a:cs typeface="Arial"/>
                <a:sym typeface="Arial"/>
              </a:rPr>
              <a:t>Covid-19</a:t>
            </a:r>
            <a:endParaRPr b="0" i="0" sz="1400" u="none" cap="none" strike="noStrike">
              <a:solidFill>
                <a:srgbClr val="000000"/>
              </a:solidFill>
              <a:latin typeface="Arial"/>
              <a:ea typeface="Arial"/>
              <a:cs typeface="Arial"/>
              <a:sym typeface="Arial"/>
            </a:endParaRPr>
          </a:p>
        </p:txBody>
      </p:sp>
      <p:sp>
        <p:nvSpPr>
          <p:cNvPr id="488" name="Google Shape;488;g2eb4fc9f99b_0_36"/>
          <p:cNvSpPr/>
          <p:nvPr/>
        </p:nvSpPr>
        <p:spPr>
          <a:xfrm>
            <a:off x="10324716" y="1180390"/>
            <a:ext cx="581700" cy="571200"/>
          </a:xfrm>
          <a:prstGeom prst="star12">
            <a:avLst>
              <a:gd fmla="val 37500" name="adj"/>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rPr b="1" i="0" lang="en-GB" sz="18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pic>
        <p:nvPicPr>
          <p:cNvPr id="489" name="Google Shape;489;g2eb4fc9f99b_0_36"/>
          <p:cNvPicPr preferRelativeResize="0"/>
          <p:nvPr/>
        </p:nvPicPr>
        <p:blipFill rotWithShape="1">
          <a:blip r:embed="rId6">
            <a:alphaModFix/>
          </a:blip>
          <a:srcRect b="0" l="0" r="0" t="0"/>
          <a:stretch/>
        </p:blipFill>
        <p:spPr>
          <a:xfrm>
            <a:off x="2027952" y="1171016"/>
            <a:ext cx="1323723" cy="1081275"/>
          </a:xfrm>
          <a:prstGeom prst="rect">
            <a:avLst/>
          </a:prstGeom>
          <a:noFill/>
          <a:ln>
            <a:noFill/>
          </a:ln>
        </p:spPr>
      </p:pic>
      <p:pic>
        <p:nvPicPr>
          <p:cNvPr id="490" name="Google Shape;490;g2eb4fc9f99b_0_36"/>
          <p:cNvPicPr preferRelativeResize="0"/>
          <p:nvPr/>
        </p:nvPicPr>
        <p:blipFill rotWithShape="1">
          <a:blip r:embed="rId7">
            <a:alphaModFix/>
          </a:blip>
          <a:srcRect b="0" l="0" r="0" t="0"/>
          <a:stretch/>
        </p:blipFill>
        <p:spPr>
          <a:xfrm>
            <a:off x="9479123" y="861227"/>
            <a:ext cx="1053650" cy="1640873"/>
          </a:xfrm>
          <a:prstGeom prst="rect">
            <a:avLst/>
          </a:prstGeom>
          <a:noFill/>
          <a:ln>
            <a:noFill/>
          </a:ln>
        </p:spPr>
      </p:pic>
      <p:cxnSp>
        <p:nvCxnSpPr>
          <p:cNvPr id="491" name="Google Shape;491;g2eb4fc9f99b_0_36"/>
          <p:cNvCxnSpPr/>
          <p:nvPr/>
        </p:nvCxnSpPr>
        <p:spPr>
          <a:xfrm>
            <a:off x="9753178" y="1468957"/>
            <a:ext cx="0" cy="196800"/>
          </a:xfrm>
          <a:prstGeom prst="straightConnector1">
            <a:avLst/>
          </a:prstGeom>
          <a:solidFill>
            <a:srgbClr val="00B8FF"/>
          </a:solidFill>
          <a:ln cap="flat" cmpd="sng" w="9525">
            <a:solidFill>
              <a:srgbClr val="595959"/>
            </a:solidFill>
            <a:prstDash val="dot"/>
            <a:round/>
            <a:headEnd len="sm" w="sm" type="none"/>
            <a:tailEnd len="sm" w="sm" type="none"/>
          </a:ln>
        </p:spPr>
      </p:cxnSp>
      <p:cxnSp>
        <p:nvCxnSpPr>
          <p:cNvPr id="492" name="Google Shape;492;g2eb4fc9f99b_0_36"/>
          <p:cNvCxnSpPr/>
          <p:nvPr/>
        </p:nvCxnSpPr>
        <p:spPr>
          <a:xfrm rot="10800000">
            <a:off x="9539286" y="1566534"/>
            <a:ext cx="184200" cy="6600"/>
          </a:xfrm>
          <a:prstGeom prst="straightConnector1">
            <a:avLst/>
          </a:prstGeom>
          <a:solidFill>
            <a:srgbClr val="00B8FF"/>
          </a:solidFill>
          <a:ln cap="flat" cmpd="sng" w="9525">
            <a:solidFill>
              <a:srgbClr val="595959"/>
            </a:solidFill>
            <a:prstDash val="dot"/>
            <a:round/>
            <a:headEnd len="sm" w="sm" type="none"/>
            <a:tailEnd len="sm" w="sm" type="none"/>
          </a:ln>
        </p:spPr>
      </p:cxnSp>
      <p:cxnSp>
        <p:nvCxnSpPr>
          <p:cNvPr id="493" name="Google Shape;493;g2eb4fc9f99b_0_36"/>
          <p:cNvCxnSpPr/>
          <p:nvPr/>
        </p:nvCxnSpPr>
        <p:spPr>
          <a:xfrm flipH="1">
            <a:off x="9797773" y="1567366"/>
            <a:ext cx="161400" cy="12300"/>
          </a:xfrm>
          <a:prstGeom prst="straightConnector1">
            <a:avLst/>
          </a:prstGeom>
          <a:solidFill>
            <a:srgbClr val="00B8FF"/>
          </a:solidFill>
          <a:ln cap="flat" cmpd="sng" w="9525">
            <a:solidFill>
              <a:srgbClr val="595959"/>
            </a:solidFill>
            <a:prstDash val="dot"/>
            <a:round/>
            <a:headEnd len="sm" w="sm" type="none"/>
            <a:tailEnd len="sm" w="sm" type="none"/>
          </a:ln>
        </p:spPr>
      </p:cxnSp>
      <p:pic>
        <p:nvPicPr>
          <p:cNvPr descr="A picture containing text&#10;&#10;Description automatically generated" id="494" name="Google Shape;494;g2eb4fc9f99b_0_36"/>
          <p:cNvPicPr preferRelativeResize="0"/>
          <p:nvPr/>
        </p:nvPicPr>
        <p:blipFill rotWithShape="1">
          <a:blip r:embed="rId8">
            <a:alphaModFix/>
          </a:blip>
          <a:srcRect b="19169" l="20625" r="54375" t="11673"/>
          <a:stretch/>
        </p:blipFill>
        <p:spPr>
          <a:xfrm>
            <a:off x="11251124" y="21799"/>
            <a:ext cx="910575" cy="738900"/>
          </a:xfrm>
          <a:prstGeom prst="rect">
            <a:avLst/>
          </a:prstGeom>
          <a:noFill/>
          <a:ln>
            <a:noFill/>
          </a:ln>
        </p:spPr>
      </p:pic>
      <p:sp>
        <p:nvSpPr>
          <p:cNvPr id="495" name="Google Shape;495;g2eb4fc9f99b_0_36"/>
          <p:cNvSpPr txBox="1"/>
          <p:nvPr/>
        </p:nvSpPr>
        <p:spPr>
          <a:xfrm>
            <a:off x="3656474" y="2482700"/>
            <a:ext cx="1053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FF0000"/>
                </a:solidFill>
                <a:latin typeface="Arial"/>
                <a:ea typeface="Arial"/>
                <a:cs typeface="Arial"/>
                <a:sym typeface="Arial"/>
              </a:rPr>
              <a:t>OR</a:t>
            </a:r>
            <a:endParaRPr b="1" i="0" sz="1800" u="none" cap="none" strike="noStrike">
              <a:solidFill>
                <a:srgbClr val="FF0000"/>
              </a:solidFill>
              <a:latin typeface="Arial"/>
              <a:ea typeface="Arial"/>
              <a:cs typeface="Arial"/>
              <a:sym typeface="Arial"/>
            </a:endParaRPr>
          </a:p>
        </p:txBody>
      </p:sp>
      <p:sp>
        <p:nvSpPr>
          <p:cNvPr id="496" name="Google Shape;496;g2eb4fc9f99b_0_36"/>
          <p:cNvSpPr txBox="1"/>
          <p:nvPr/>
        </p:nvSpPr>
        <p:spPr>
          <a:xfrm>
            <a:off x="7378845" y="2426575"/>
            <a:ext cx="1053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FF0000"/>
                </a:solidFill>
                <a:latin typeface="Arial"/>
                <a:ea typeface="Arial"/>
                <a:cs typeface="Arial"/>
                <a:sym typeface="Arial"/>
              </a:rPr>
              <a:t>OR</a:t>
            </a:r>
            <a:endParaRPr b="1" i="0" sz="1800" u="none" cap="none" strike="noStrike">
              <a:solidFill>
                <a:srgbClr val="FF0000"/>
              </a:solidFill>
              <a:latin typeface="Arial"/>
              <a:ea typeface="Arial"/>
              <a:cs typeface="Arial"/>
              <a:sym typeface="Arial"/>
            </a:endParaRPr>
          </a:p>
        </p:txBody>
      </p:sp>
      <p:pic>
        <p:nvPicPr>
          <p:cNvPr id="497" name="Google Shape;497;g2eb4fc9f99b_0_36"/>
          <p:cNvPicPr preferRelativeResize="0"/>
          <p:nvPr/>
        </p:nvPicPr>
        <p:blipFill rotWithShape="1">
          <a:blip r:embed="rId6">
            <a:alphaModFix/>
          </a:blip>
          <a:srcRect b="0" l="0" r="0" t="0"/>
          <a:stretch/>
        </p:blipFill>
        <p:spPr>
          <a:xfrm>
            <a:off x="5860702" y="1323416"/>
            <a:ext cx="1323723" cy="1081275"/>
          </a:xfrm>
          <a:prstGeom prst="rect">
            <a:avLst/>
          </a:prstGeom>
          <a:noFill/>
          <a:ln>
            <a:noFill/>
          </a:ln>
        </p:spPr>
      </p:pic>
      <p:sp>
        <p:nvSpPr>
          <p:cNvPr id="498" name="Google Shape;498;g2eb4fc9f99b_0_36"/>
          <p:cNvSpPr/>
          <p:nvPr/>
        </p:nvSpPr>
        <p:spPr>
          <a:xfrm>
            <a:off x="7601450" y="5938175"/>
            <a:ext cx="4526100" cy="510900"/>
          </a:xfrm>
          <a:prstGeom prst="rect">
            <a:avLst/>
          </a:prstGeom>
          <a:solidFill>
            <a:srgbClr val="1377C1">
              <a:alpha val="2352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9" name="Google Shape;499;g2eb4fc9f99b_0_36"/>
          <p:cNvSpPr txBox="1"/>
          <p:nvPr/>
        </p:nvSpPr>
        <p:spPr>
          <a:xfrm>
            <a:off x="7675250" y="5938175"/>
            <a:ext cx="4467300" cy="10377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576"/>
              </a:spcBef>
              <a:spcAft>
                <a:spcPts val="0"/>
              </a:spcAft>
              <a:buClr>
                <a:srgbClr val="000000"/>
              </a:buClr>
              <a:buSzPts val="1800"/>
              <a:buFont typeface="Arial"/>
              <a:buNone/>
            </a:pPr>
            <a:r>
              <a:rPr b="0" i="0" lang="en-GB" sz="1500" u="none" cap="none" strike="noStrike">
                <a:solidFill>
                  <a:srgbClr val="222222"/>
                </a:solidFill>
                <a:latin typeface="Roboto"/>
                <a:ea typeface="Roboto"/>
                <a:cs typeface="Roboto"/>
                <a:sym typeface="Roboto"/>
              </a:rPr>
              <a:t>When an absence is justified, those days are excluded from the calculation of absences.</a:t>
            </a:r>
            <a:endParaRPr b="0" i="0" sz="1500" u="none" cap="none" strike="noStrike">
              <a:solidFill>
                <a:srgbClr val="222222"/>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500" u="none" cap="none" strike="noStrike">
              <a:solidFill>
                <a:srgbClr val="222222"/>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500" u="none" cap="none" strike="noStrike">
              <a:solidFill>
                <a:srgbClr val="222222"/>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500" u="none" cap="none" strike="noStrike">
              <a:solidFill>
                <a:srgbClr val="222222"/>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500" u="none" cap="none" strike="noStrike">
              <a:solidFill>
                <a:srgbClr val="222222"/>
              </a:solidFill>
              <a:latin typeface="Roboto"/>
              <a:ea typeface="Roboto"/>
              <a:cs typeface="Roboto"/>
              <a:sym typeface="Roboto"/>
            </a:endParaRPr>
          </a:p>
        </p:txBody>
      </p:sp>
      <p:sp>
        <p:nvSpPr>
          <p:cNvPr id="500" name="Google Shape;500;g2eb4fc9f99b_0_36"/>
          <p:cNvSpPr/>
          <p:nvPr/>
        </p:nvSpPr>
        <p:spPr>
          <a:xfrm rot="443315">
            <a:off x="5929561" y="1208290"/>
            <a:ext cx="1245744" cy="353652"/>
          </a:xfrm>
          <a:prstGeom prst="roundRect">
            <a:avLst>
              <a:gd fmla="val 16667" name="adj"/>
            </a:avLst>
          </a:prstGeom>
          <a:solidFill>
            <a:srgbClr val="00B8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3000"/>
              </a:lnSpc>
              <a:spcBef>
                <a:spcPts val="0"/>
              </a:spcBef>
              <a:spcAft>
                <a:spcPts val="0"/>
              </a:spcAft>
              <a:buClr>
                <a:srgbClr val="000000"/>
              </a:buClr>
              <a:buSzPts val="1400"/>
              <a:buFont typeface="Times New Roman"/>
              <a:buNone/>
            </a:pPr>
            <a:r>
              <a:rPr b="1" i="0" lang="en-GB" sz="1400" u="none" cap="none" strike="noStrike">
                <a:solidFill>
                  <a:schemeClr val="lt1"/>
                </a:solidFill>
                <a:latin typeface="Arial"/>
                <a:ea typeface="Arial"/>
                <a:cs typeface="Arial"/>
                <a:sym typeface="Arial"/>
              </a:rPr>
              <a:t>Covid-19</a:t>
            </a:r>
            <a:endParaRPr b="0" i="0" sz="1400" u="none" cap="none" strike="noStrike">
              <a:solidFill>
                <a:srgbClr val="000000"/>
              </a:solidFill>
              <a:latin typeface="Arial"/>
              <a:ea typeface="Arial"/>
              <a:cs typeface="Arial"/>
              <a:sym typeface="Arial"/>
            </a:endParaRPr>
          </a:p>
        </p:txBody>
      </p:sp>
      <p:sp>
        <p:nvSpPr>
          <p:cNvPr id="501" name="Google Shape;501;g2eb4fc9f99b_0_36"/>
          <p:cNvSpPr txBox="1"/>
          <p:nvPr/>
        </p:nvSpPr>
        <p:spPr>
          <a:xfrm>
            <a:off x="8203838" y="6536300"/>
            <a:ext cx="3928800" cy="45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576"/>
              </a:spcBef>
              <a:spcAft>
                <a:spcPts val="0"/>
              </a:spcAft>
              <a:buClr>
                <a:srgbClr val="000000"/>
              </a:buClr>
              <a:buSzPts val="1800"/>
              <a:buFont typeface="Arial"/>
              <a:buNone/>
            </a:pPr>
            <a:r>
              <a:rPr b="1" i="0" lang="en-GB" sz="1700" u="none" cap="none" strike="noStrike">
                <a:solidFill>
                  <a:srgbClr val="0070C0"/>
                </a:solidFill>
                <a:latin typeface="Roboto"/>
                <a:ea typeface="Roboto"/>
                <a:cs typeface="Roboto"/>
                <a:sym typeface="Roboto"/>
              </a:rPr>
              <a:t>Settled status for non-EEA citizens</a:t>
            </a:r>
            <a:endParaRPr b="1" i="0" sz="17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A picture containing text&#10;&#10;Description automatically generated" id="256" name="Google Shape;256;g2eb4fc9f99b_0_592"/>
          <p:cNvPicPr preferRelativeResize="0"/>
          <p:nvPr/>
        </p:nvPicPr>
        <p:blipFill rotWithShape="1">
          <a:blip r:embed="rId4">
            <a:alphaModFix/>
          </a:blip>
          <a:srcRect b="19169" l="20625" r="54375" t="11673"/>
          <a:stretch/>
        </p:blipFill>
        <p:spPr>
          <a:xfrm>
            <a:off x="11139149" y="6024736"/>
            <a:ext cx="1053635" cy="854901"/>
          </a:xfrm>
          <a:prstGeom prst="rect">
            <a:avLst/>
          </a:prstGeom>
          <a:noFill/>
          <a:ln>
            <a:noFill/>
          </a:ln>
        </p:spPr>
      </p:pic>
      <p:sp>
        <p:nvSpPr>
          <p:cNvPr id="257" name="Google Shape;257;g2eb4fc9f99b_0_592"/>
          <p:cNvSpPr/>
          <p:nvPr/>
        </p:nvSpPr>
        <p:spPr>
          <a:xfrm>
            <a:off x="-16729" y="-64306"/>
            <a:ext cx="12209400" cy="832200"/>
          </a:xfrm>
          <a:prstGeom prst="rect">
            <a:avLst/>
          </a:prstGeom>
          <a:solidFill>
            <a:srgbClr val="0070C0"/>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8" name="Google Shape;258;g2eb4fc9f99b_0_592"/>
          <p:cNvSpPr txBox="1"/>
          <p:nvPr/>
        </p:nvSpPr>
        <p:spPr>
          <a:xfrm>
            <a:off x="1243300" y="82100"/>
            <a:ext cx="92247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chemeClr val="lt1"/>
                </a:solidFill>
                <a:latin typeface="Arial"/>
                <a:ea typeface="Arial"/>
                <a:cs typeface="Arial"/>
                <a:sym typeface="Arial"/>
              </a:rPr>
              <a:t>J</a:t>
            </a:r>
            <a:r>
              <a:rPr b="1" i="0" lang="en-GB" sz="3200" u="none" cap="none" strike="noStrike">
                <a:solidFill>
                  <a:schemeClr val="lt1"/>
                </a:solidFill>
                <a:latin typeface="Roboto"/>
                <a:ea typeface="Roboto"/>
                <a:cs typeface="Roboto"/>
                <a:sym typeface="Roboto"/>
              </a:rPr>
              <a:t>OINING FAMILY MEMBERS: REQUIREMENTS</a:t>
            </a:r>
            <a:endParaRPr b="1" i="0" sz="36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33333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33333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333333"/>
              </a:solidFill>
              <a:latin typeface="Arial"/>
              <a:ea typeface="Arial"/>
              <a:cs typeface="Arial"/>
              <a:sym typeface="Arial"/>
            </a:endParaRPr>
          </a:p>
        </p:txBody>
      </p:sp>
      <p:sp>
        <p:nvSpPr>
          <p:cNvPr id="259" name="Google Shape;259;g2eb4fc9f99b_0_592"/>
          <p:cNvSpPr txBox="1"/>
          <p:nvPr/>
        </p:nvSpPr>
        <p:spPr>
          <a:xfrm>
            <a:off x="2939950" y="926925"/>
            <a:ext cx="8839800" cy="5804100"/>
          </a:xfrm>
          <a:prstGeom prst="rect">
            <a:avLst/>
          </a:prstGeom>
          <a:noFill/>
          <a:ln>
            <a:noFill/>
          </a:ln>
        </p:spPr>
        <p:txBody>
          <a:bodyPr anchorCtr="0" anchor="t" bIns="45700" lIns="91425" spcFirstLastPara="1" rIns="91425" wrap="square" tIns="45700">
            <a:spAutoFit/>
          </a:bodyPr>
          <a:lstStyle/>
          <a:p>
            <a:pPr indent="-336550" lvl="0" marL="342900" marR="0" rtl="0" algn="l">
              <a:lnSpc>
                <a:spcPct val="93000"/>
              </a:lnSpc>
              <a:spcBef>
                <a:spcPts val="0"/>
              </a:spcBef>
              <a:spcAft>
                <a:spcPts val="0"/>
              </a:spcAft>
              <a:buClr>
                <a:schemeClr val="dk1"/>
              </a:buClr>
              <a:buSzPts val="1900"/>
              <a:buFont typeface="Arial"/>
              <a:buChar char="•"/>
            </a:pPr>
            <a:r>
              <a:rPr b="0" i="0" lang="en-GB" sz="1900" u="none" cap="none" strike="noStrike">
                <a:solidFill>
                  <a:srgbClr val="050505"/>
                </a:solidFill>
                <a:latin typeface="Roboto"/>
                <a:ea typeface="Roboto"/>
                <a:cs typeface="Roboto"/>
                <a:sym typeface="Roboto"/>
              </a:rPr>
              <a:t>T</a:t>
            </a:r>
            <a:r>
              <a:rPr b="0" i="0" lang="en-GB" sz="1900" u="none" cap="none" strike="noStrike">
                <a:solidFill>
                  <a:srgbClr val="333333"/>
                </a:solidFill>
                <a:latin typeface="Roboto"/>
                <a:ea typeface="Roboto"/>
                <a:cs typeface="Roboto"/>
                <a:sym typeface="Roboto"/>
              </a:rPr>
              <a:t>he relationship between you (the applicant) and your EEA family member (your sponsor) </a:t>
            </a:r>
            <a:r>
              <a:rPr b="1" i="0" lang="en-GB" sz="1900" u="none" cap="none" strike="noStrike">
                <a:solidFill>
                  <a:srgbClr val="0070C0"/>
                </a:solidFill>
                <a:latin typeface="Roboto"/>
                <a:ea typeface="Roboto"/>
                <a:cs typeface="Roboto"/>
                <a:sym typeface="Roboto"/>
              </a:rPr>
              <a:t>must have begun by 11 pm on 31/12/</a:t>
            </a:r>
            <a:r>
              <a:rPr b="1" i="0" lang="en-GB" sz="1900" u="none" cap="none" strike="noStrike">
                <a:solidFill>
                  <a:srgbClr val="0070C0"/>
                </a:solidFill>
                <a:latin typeface="Roboto"/>
                <a:ea typeface="Roboto"/>
                <a:cs typeface="Roboto"/>
                <a:sym typeface="Roboto"/>
                <a:extLst>
                  <a:ext uri="http://customooxmlschemas.google.com/">
                    <go:slidesCustomData xmlns:go="http://customooxmlschemas.google.com/" textRoundtripDataId="0"/>
                  </a:ext>
                </a:extLst>
              </a:rPr>
              <a:t>2020</a:t>
            </a:r>
            <a:r>
              <a:rPr b="1" i="0" lang="en-GB" sz="1900" u="none" cap="none" strike="noStrike">
                <a:solidFill>
                  <a:srgbClr val="0070C0"/>
                </a:solidFill>
                <a:latin typeface="Roboto"/>
                <a:ea typeface="Roboto"/>
                <a:cs typeface="Roboto"/>
                <a:sym typeface="Roboto"/>
              </a:rPr>
              <a:t>  </a:t>
            </a:r>
            <a:r>
              <a:rPr b="0" i="0" lang="en-GB" sz="1900" u="none" cap="none" strike="noStrike">
                <a:solidFill>
                  <a:srgbClr val="333333"/>
                </a:solidFill>
                <a:latin typeface="Roboto"/>
                <a:ea typeface="Roboto"/>
                <a:cs typeface="Roboto"/>
                <a:sym typeface="Roboto"/>
              </a:rPr>
              <a:t>(31/12/2025 for family member of Swiss citizens). This does not apply to future children. </a:t>
            </a:r>
            <a:endParaRPr b="0" i="0" sz="1900" u="none" cap="none" strike="noStrike">
              <a:solidFill>
                <a:srgbClr val="333333"/>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rgbClr val="333333"/>
              </a:solidFill>
              <a:latin typeface="Roboto"/>
              <a:ea typeface="Roboto"/>
              <a:cs typeface="Roboto"/>
              <a:sym typeface="Roboto"/>
            </a:endParaRPr>
          </a:p>
          <a:p>
            <a:pPr indent="-336550" lvl="0" marL="342900" marR="0" rtl="0" algn="l">
              <a:lnSpc>
                <a:spcPct val="93000"/>
              </a:lnSpc>
              <a:spcBef>
                <a:spcPts val="0"/>
              </a:spcBef>
              <a:spcAft>
                <a:spcPts val="0"/>
              </a:spcAft>
              <a:buClr>
                <a:schemeClr val="dk1"/>
              </a:buClr>
              <a:buSzPts val="1900"/>
              <a:buFont typeface="Arial"/>
              <a:buChar char="•"/>
            </a:pPr>
            <a:r>
              <a:rPr b="0" i="0" lang="en-GB" sz="1900" u="none" cap="none" strike="noStrike">
                <a:solidFill>
                  <a:srgbClr val="050505"/>
                </a:solidFill>
                <a:latin typeface="Roboto"/>
                <a:ea typeface="Roboto"/>
                <a:cs typeface="Roboto"/>
                <a:sym typeface="Roboto"/>
              </a:rPr>
              <a:t>T</a:t>
            </a:r>
            <a:r>
              <a:rPr b="0" i="0" lang="en-GB" sz="1900" u="none" cap="none" strike="noStrike">
                <a:solidFill>
                  <a:srgbClr val="333333"/>
                </a:solidFill>
                <a:latin typeface="Roboto"/>
                <a:ea typeface="Roboto"/>
                <a:cs typeface="Roboto"/>
                <a:sym typeface="Roboto"/>
              </a:rPr>
              <a:t>he </a:t>
            </a:r>
            <a:r>
              <a:rPr b="1" i="0" lang="en-GB" sz="1900" u="none" cap="none" strike="noStrike">
                <a:solidFill>
                  <a:srgbClr val="0070C0"/>
                </a:solidFill>
                <a:latin typeface="Roboto"/>
                <a:ea typeface="Roboto"/>
                <a:cs typeface="Roboto"/>
                <a:sym typeface="Roboto"/>
              </a:rPr>
              <a:t>relationship must still exist</a:t>
            </a:r>
            <a:r>
              <a:rPr b="0" i="0" lang="en-GB" sz="1900" u="none" cap="none" strike="noStrike">
                <a:solidFill>
                  <a:srgbClr val="333333"/>
                </a:solidFill>
                <a:latin typeface="Roboto"/>
                <a:ea typeface="Roboto"/>
                <a:cs typeface="Roboto"/>
                <a:sym typeface="Roboto"/>
              </a:rPr>
              <a:t> at the date of the application </a:t>
            </a:r>
            <a:endParaRPr b="0" i="0" sz="1900" u="none" cap="none" strike="noStrike">
              <a:solidFill>
                <a:srgbClr val="333333"/>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rgbClr val="333333"/>
              </a:solidFill>
              <a:latin typeface="Roboto"/>
              <a:ea typeface="Roboto"/>
              <a:cs typeface="Roboto"/>
              <a:sym typeface="Roboto"/>
            </a:endParaRPr>
          </a:p>
          <a:p>
            <a:pPr indent="-336550" lvl="0" marL="342900" marR="0" rtl="0" algn="l">
              <a:lnSpc>
                <a:spcPct val="93000"/>
              </a:lnSpc>
              <a:spcBef>
                <a:spcPts val="0"/>
              </a:spcBef>
              <a:spcAft>
                <a:spcPts val="0"/>
              </a:spcAft>
              <a:buClr>
                <a:schemeClr val="dk1"/>
              </a:buClr>
              <a:buSzPts val="1900"/>
              <a:buFont typeface="Arial"/>
              <a:buChar char="•"/>
            </a:pPr>
            <a:r>
              <a:rPr b="0" i="0" lang="en-GB" sz="1900" u="none" cap="none" strike="noStrike">
                <a:solidFill>
                  <a:srgbClr val="333333"/>
                </a:solidFill>
                <a:latin typeface="Roboto"/>
                <a:ea typeface="Roboto"/>
                <a:cs typeface="Roboto"/>
                <a:sym typeface="Roboto"/>
              </a:rPr>
              <a:t>The</a:t>
            </a:r>
            <a:r>
              <a:rPr b="1" i="0" lang="en-GB" sz="1900" u="none" cap="none" strike="noStrike">
                <a:solidFill>
                  <a:srgbClr val="0070C0"/>
                </a:solidFill>
                <a:latin typeface="Roboto"/>
                <a:ea typeface="Roboto"/>
                <a:cs typeface="Roboto"/>
                <a:sym typeface="Roboto"/>
              </a:rPr>
              <a:t> sponsor must be an </a:t>
            </a:r>
            <a:r>
              <a:rPr b="1" i="0" lang="en-GB" sz="1900" u="none" cap="none" strike="noStrike">
                <a:solidFill>
                  <a:srgbClr val="0070C0"/>
                </a:solidFill>
                <a:latin typeface="Roboto"/>
                <a:ea typeface="Roboto"/>
                <a:cs typeface="Roboto"/>
                <a:sym typeface="Roboto"/>
                <a:extLst>
                  <a:ext uri="http://customooxmlschemas.google.com/">
                    <go:slidesCustomData xmlns:go="http://customooxmlschemas.google.com/" textRoundtripDataId="1"/>
                  </a:ext>
                </a:extLst>
              </a:rPr>
              <a:t>EEA</a:t>
            </a:r>
            <a:r>
              <a:rPr b="1" i="0" lang="en-GB" sz="1900" u="none" cap="none" strike="noStrike">
                <a:solidFill>
                  <a:srgbClr val="0070C0"/>
                </a:solidFill>
                <a:latin typeface="Roboto"/>
                <a:ea typeface="Roboto"/>
                <a:cs typeface="Roboto"/>
                <a:sym typeface="Roboto"/>
              </a:rPr>
              <a:t> or Swiss national</a:t>
            </a:r>
            <a:r>
              <a:rPr b="0" i="0" lang="en-GB" sz="1900" u="none" cap="none" strike="noStrike">
                <a:solidFill>
                  <a:srgbClr val="333333"/>
                </a:solidFill>
                <a:latin typeface="Roboto"/>
                <a:ea typeface="Roboto"/>
                <a:cs typeface="Roboto"/>
                <a:sym typeface="Roboto"/>
              </a:rPr>
              <a:t> and have obtained their </a:t>
            </a:r>
            <a:r>
              <a:rPr b="1" i="0" lang="en-GB" sz="1900" u="none" cap="none" strike="noStrike">
                <a:solidFill>
                  <a:srgbClr val="0070C0"/>
                </a:solidFill>
                <a:latin typeface="Roboto"/>
                <a:ea typeface="Roboto"/>
                <a:cs typeface="Roboto"/>
                <a:sym typeface="Roboto"/>
              </a:rPr>
              <a:t>status based on their own rights of residence</a:t>
            </a:r>
            <a:r>
              <a:rPr b="0" i="0" lang="en-GB" sz="1900" u="none" cap="none" strike="noStrike">
                <a:solidFill>
                  <a:srgbClr val="333333"/>
                </a:solidFill>
                <a:latin typeface="Roboto"/>
                <a:ea typeface="Roboto"/>
                <a:cs typeface="Roboto"/>
                <a:sym typeface="Roboto"/>
              </a:rPr>
              <a:t>.</a:t>
            </a:r>
            <a:endParaRPr b="0" i="0" sz="1900" u="none" cap="none" strike="noStrike">
              <a:solidFill>
                <a:srgbClr val="333333"/>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rgbClr val="333333"/>
              </a:solidFill>
              <a:latin typeface="Roboto"/>
              <a:ea typeface="Roboto"/>
              <a:cs typeface="Roboto"/>
              <a:sym typeface="Roboto"/>
            </a:endParaRPr>
          </a:p>
          <a:p>
            <a:pPr indent="-336550" lvl="0" marL="342900" marR="0" rtl="0" algn="l">
              <a:lnSpc>
                <a:spcPct val="93000"/>
              </a:lnSpc>
              <a:spcBef>
                <a:spcPts val="0"/>
              </a:spcBef>
              <a:spcAft>
                <a:spcPts val="0"/>
              </a:spcAft>
              <a:buClr>
                <a:srgbClr val="333333"/>
              </a:buClr>
              <a:buSzPts val="1900"/>
              <a:buFont typeface="Roboto"/>
              <a:buChar char="•"/>
            </a:pPr>
            <a:r>
              <a:rPr b="0" i="0" lang="en-GB" sz="1900" u="none" cap="none" strike="noStrike">
                <a:solidFill>
                  <a:srgbClr val="333333"/>
                </a:solidFill>
                <a:latin typeface="Roboto"/>
                <a:ea typeface="Roboto"/>
                <a:cs typeface="Roboto"/>
                <a:sym typeface="Roboto"/>
                <a:extLst>
                  <a:ext uri="http://customooxmlschemas.google.com/">
                    <go:slidesCustomData xmlns:go="http://customooxmlschemas.google.com/" textRoundtripDataId="2"/>
                  </a:ext>
                </a:extLst>
              </a:rPr>
              <a:t>You</a:t>
            </a:r>
            <a:r>
              <a:rPr b="0" i="0" lang="en-GB" sz="1900" u="none" cap="none" strike="noStrike">
                <a:solidFill>
                  <a:srgbClr val="333333"/>
                </a:solidFill>
                <a:latin typeface="Roboto"/>
                <a:ea typeface="Roboto"/>
                <a:cs typeface="Roboto"/>
                <a:sym typeface="Roboto"/>
              </a:rPr>
              <a:t> must be your sponsor’s spouse or civil partner, durable partner, child/grandchild or dependent parent/grandparent. </a:t>
            </a:r>
            <a:endParaRPr b="0" i="0" sz="1900" u="none" cap="none" strike="noStrike">
              <a:solidFill>
                <a:srgbClr val="333333"/>
              </a:solidFill>
              <a:latin typeface="Roboto"/>
              <a:ea typeface="Roboto"/>
              <a:cs typeface="Roboto"/>
              <a:sym typeface="Roboto"/>
              <a:extLst>
                <a:ext uri="http://customooxmlschemas.google.com/">
                  <go:slidesCustomData xmlns:go="http://customooxmlschemas.google.com/" textRoundtripDataId="3"/>
                </a:ext>
              </a:extLst>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rgbClr val="333333"/>
              </a:solidFill>
              <a:latin typeface="Roboto"/>
              <a:ea typeface="Roboto"/>
              <a:cs typeface="Roboto"/>
              <a:sym typeface="Roboto"/>
            </a:endParaRPr>
          </a:p>
          <a:p>
            <a:pPr indent="-336550" lvl="0" marL="342900" marR="0" rtl="0" algn="l">
              <a:lnSpc>
                <a:spcPct val="93000"/>
              </a:lnSpc>
              <a:spcBef>
                <a:spcPts val="0"/>
              </a:spcBef>
              <a:spcAft>
                <a:spcPts val="0"/>
              </a:spcAft>
              <a:buClr>
                <a:srgbClr val="333333"/>
              </a:buClr>
              <a:buSzPts val="1900"/>
              <a:buFont typeface="Roboto"/>
              <a:buChar char="•"/>
            </a:pPr>
            <a:r>
              <a:rPr b="0" i="0" lang="en-GB" sz="1900" u="none" cap="none" strike="noStrike">
                <a:solidFill>
                  <a:srgbClr val="333333"/>
                </a:solidFill>
                <a:latin typeface="Roboto"/>
                <a:ea typeface="Roboto"/>
                <a:cs typeface="Roboto"/>
                <a:sym typeface="Roboto"/>
              </a:rPr>
              <a:t>You can apply even if you are the child or grandchild of your parent’s spouse or if you are the parent or grandparent of your child’ spouse - provided that they meet the requirements. </a:t>
            </a:r>
            <a:endParaRPr b="0" i="0" sz="1900" u="none" cap="none" strike="noStrike">
              <a:solidFill>
                <a:srgbClr val="333333"/>
              </a:solidFill>
              <a:latin typeface="Roboto"/>
              <a:ea typeface="Roboto"/>
              <a:cs typeface="Roboto"/>
              <a:sym typeface="Roboto"/>
            </a:endParaRPr>
          </a:p>
          <a:p>
            <a:pPr indent="0" lvl="0" marL="457200" marR="0" rtl="0" algn="l">
              <a:lnSpc>
                <a:spcPct val="93000"/>
              </a:lnSpc>
              <a:spcBef>
                <a:spcPts val="0"/>
              </a:spcBef>
              <a:spcAft>
                <a:spcPts val="0"/>
              </a:spcAft>
              <a:buClr>
                <a:srgbClr val="000000"/>
              </a:buClr>
              <a:buSzPts val="1900"/>
              <a:buFont typeface="Arial"/>
              <a:buNone/>
            </a:pPr>
            <a:r>
              <a:rPr b="0" i="0" lang="en-GB" sz="1900" u="none" cap="none" strike="noStrike">
                <a:solidFill>
                  <a:srgbClr val="333333"/>
                </a:solidFill>
                <a:latin typeface="Roboto"/>
                <a:ea typeface="Roboto"/>
                <a:cs typeface="Roboto"/>
                <a:sym typeface="Roboto"/>
              </a:rPr>
              <a:t> </a:t>
            </a:r>
            <a:endParaRPr b="0" i="0" sz="1900" u="none" cap="none" strike="noStrike">
              <a:solidFill>
                <a:srgbClr val="333333"/>
              </a:solidFill>
              <a:latin typeface="Roboto"/>
              <a:ea typeface="Roboto"/>
              <a:cs typeface="Roboto"/>
              <a:sym typeface="Roboto"/>
            </a:endParaRPr>
          </a:p>
          <a:p>
            <a:pPr indent="-336550" lvl="0" marL="342900" marR="0" rtl="0" algn="l">
              <a:lnSpc>
                <a:spcPct val="93000"/>
              </a:lnSpc>
              <a:spcBef>
                <a:spcPts val="0"/>
              </a:spcBef>
              <a:spcAft>
                <a:spcPts val="0"/>
              </a:spcAft>
              <a:buClr>
                <a:srgbClr val="333333"/>
              </a:buClr>
              <a:buSzPts val="1900"/>
              <a:buFont typeface="Roboto"/>
              <a:buChar char="•"/>
            </a:pPr>
            <a:r>
              <a:rPr b="0" i="0" lang="en-GB" sz="1900" u="none" cap="none" strike="noStrike">
                <a:solidFill>
                  <a:srgbClr val="333333"/>
                </a:solidFill>
                <a:latin typeface="Roboto"/>
                <a:ea typeface="Roboto"/>
                <a:cs typeface="Roboto"/>
                <a:sym typeface="Roboto"/>
              </a:rPr>
              <a:t>If you are applying as a dependent </a:t>
            </a:r>
            <a:r>
              <a:rPr b="0" i="0" lang="en-GB" sz="1900" u="none" cap="none" strike="noStrike">
                <a:solidFill>
                  <a:srgbClr val="333333"/>
                </a:solidFill>
                <a:latin typeface="Roboto"/>
                <a:ea typeface="Roboto"/>
                <a:cs typeface="Roboto"/>
                <a:sym typeface="Roboto"/>
                <a:extLst>
                  <a:ext uri="http://customooxmlschemas.google.com/">
                    <go:slidesCustomData xmlns:go="http://customooxmlschemas.google.com/" textRoundtripDataId="4"/>
                  </a:ext>
                </a:extLst>
              </a:rPr>
              <a:t>child</a:t>
            </a:r>
            <a:r>
              <a:rPr b="0" i="0" lang="en-GB" sz="1900" u="none" cap="none" strike="noStrike">
                <a:solidFill>
                  <a:srgbClr val="333333"/>
                </a:solidFill>
                <a:latin typeface="Roboto"/>
                <a:ea typeface="Roboto"/>
                <a:cs typeface="Roboto"/>
                <a:sym typeface="Roboto"/>
              </a:rPr>
              <a:t> aged 21 and over or as a dependent parent, you must prove to </a:t>
            </a:r>
            <a:r>
              <a:rPr b="1" i="0" lang="en-GB" sz="1900" u="none" cap="none" strike="noStrike">
                <a:solidFill>
                  <a:srgbClr val="0070C0"/>
                </a:solidFill>
                <a:latin typeface="Roboto"/>
                <a:ea typeface="Roboto"/>
                <a:cs typeface="Roboto"/>
                <a:sym typeface="Roboto"/>
              </a:rPr>
              <a:t>be</a:t>
            </a:r>
            <a:r>
              <a:rPr b="0" i="0" lang="en-GB" sz="1900" u="none" cap="none" strike="noStrike">
                <a:solidFill>
                  <a:srgbClr val="333333"/>
                </a:solidFill>
                <a:latin typeface="Roboto"/>
                <a:ea typeface="Roboto"/>
                <a:cs typeface="Roboto"/>
                <a:sym typeface="Roboto"/>
              </a:rPr>
              <a:t> </a:t>
            </a:r>
            <a:r>
              <a:rPr b="1" i="0" lang="en-GB" sz="1900" u="none" cap="none" strike="noStrike">
                <a:solidFill>
                  <a:srgbClr val="0070C0"/>
                </a:solidFill>
                <a:latin typeface="Roboto"/>
                <a:ea typeface="Roboto"/>
                <a:cs typeface="Roboto"/>
                <a:sym typeface="Roboto"/>
              </a:rPr>
              <a:t>dependent on your family member for financial or medical reasons</a:t>
            </a:r>
            <a:r>
              <a:rPr b="0" i="0" lang="en-GB" sz="1900" u="none" cap="none" strike="noStrike">
                <a:solidFill>
                  <a:srgbClr val="333333"/>
                </a:solidFill>
                <a:latin typeface="Roboto"/>
                <a:ea typeface="Roboto"/>
                <a:cs typeface="Roboto"/>
                <a:sym typeface="Roboto"/>
              </a:rPr>
              <a:t>. </a:t>
            </a:r>
            <a:endParaRPr b="0" i="0" sz="1900" u="none" cap="none" strike="noStrike">
              <a:solidFill>
                <a:srgbClr val="333333"/>
              </a:solidFill>
              <a:latin typeface="Roboto"/>
              <a:ea typeface="Roboto"/>
              <a:cs typeface="Roboto"/>
              <a:sym typeface="Roboto"/>
            </a:endParaRPr>
          </a:p>
          <a:p>
            <a:pPr indent="0" lvl="0" marL="457200" marR="0" rtl="0" algn="l">
              <a:lnSpc>
                <a:spcPct val="93000"/>
              </a:lnSpc>
              <a:spcBef>
                <a:spcPts val="0"/>
              </a:spcBef>
              <a:spcAft>
                <a:spcPts val="0"/>
              </a:spcAft>
              <a:buClr>
                <a:srgbClr val="000000"/>
              </a:buClr>
              <a:buSzPts val="1900"/>
              <a:buFont typeface="Arial"/>
              <a:buNone/>
            </a:pPr>
            <a:r>
              <a:t/>
            </a:r>
            <a:endParaRPr b="0" i="0" sz="1900" u="none" cap="none" strike="noStrike">
              <a:solidFill>
                <a:srgbClr val="333333"/>
              </a:solidFill>
              <a:latin typeface="Roboto"/>
              <a:ea typeface="Roboto"/>
              <a:cs typeface="Roboto"/>
              <a:sym typeface="Roboto"/>
            </a:endParaRPr>
          </a:p>
          <a:p>
            <a:pPr indent="-336550" lvl="0" marL="342900" marR="0" rtl="0" algn="l">
              <a:lnSpc>
                <a:spcPct val="93000"/>
              </a:lnSpc>
              <a:spcBef>
                <a:spcPts val="0"/>
              </a:spcBef>
              <a:spcAft>
                <a:spcPts val="0"/>
              </a:spcAft>
              <a:buClr>
                <a:srgbClr val="333333"/>
              </a:buClr>
              <a:buSzPts val="1900"/>
              <a:buFont typeface="Roboto"/>
              <a:buChar char="•"/>
            </a:pPr>
            <a:r>
              <a:rPr b="0" i="0" lang="en-GB" sz="1900" u="none" cap="none" strike="noStrike">
                <a:solidFill>
                  <a:srgbClr val="333333"/>
                </a:solidFill>
                <a:latin typeface="Roboto"/>
                <a:ea typeface="Roboto"/>
                <a:cs typeface="Roboto"/>
                <a:sym typeface="Roboto"/>
              </a:rPr>
              <a:t>Children under the age of 21 do not need to show dependency. </a:t>
            </a:r>
            <a:endParaRPr b="1" i="0" sz="1900" u="sng" cap="none" strike="noStrike">
              <a:solidFill>
                <a:srgbClr val="333333"/>
              </a:solidFill>
              <a:latin typeface="Roboto"/>
              <a:ea typeface="Roboto"/>
              <a:cs typeface="Roboto"/>
              <a:sym typeface="Roboto"/>
            </a:endParaRPr>
          </a:p>
        </p:txBody>
      </p:sp>
      <p:sp>
        <p:nvSpPr>
          <p:cNvPr id="260" name="Google Shape;260;g2eb4fc9f99b_0_592"/>
          <p:cNvSpPr txBox="1"/>
          <p:nvPr/>
        </p:nvSpPr>
        <p:spPr>
          <a:xfrm>
            <a:off x="95922" y="6148300"/>
            <a:ext cx="2915400" cy="45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576"/>
              </a:spcBef>
              <a:spcAft>
                <a:spcPts val="0"/>
              </a:spcAft>
              <a:buClr>
                <a:srgbClr val="000000"/>
              </a:buClr>
              <a:buSzPts val="1800"/>
              <a:buFont typeface="Arial"/>
              <a:buNone/>
            </a:pPr>
            <a:r>
              <a:rPr b="1" i="0" lang="en-GB" sz="1700" u="none" cap="none" strike="noStrike">
                <a:solidFill>
                  <a:srgbClr val="0070C0"/>
                </a:solidFill>
                <a:latin typeface="Roboto"/>
                <a:ea typeface="Roboto"/>
                <a:cs typeface="Roboto"/>
                <a:sym typeface="Roboto"/>
              </a:rPr>
              <a:t>Non-EEA Joining Family Members</a:t>
            </a:r>
            <a:endParaRPr b="1" i="0" sz="17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p:txBody>
      </p:sp>
      <p:pic>
        <p:nvPicPr>
          <p:cNvPr id="261" name="Google Shape;261;g2eb4fc9f99b_0_592"/>
          <p:cNvPicPr preferRelativeResize="0"/>
          <p:nvPr/>
        </p:nvPicPr>
        <p:blipFill rotWithShape="1">
          <a:blip r:embed="rId5">
            <a:alphaModFix/>
          </a:blip>
          <a:srcRect b="0" l="0" r="0" t="0"/>
          <a:stretch/>
        </p:blipFill>
        <p:spPr>
          <a:xfrm>
            <a:off x="172125" y="1892175"/>
            <a:ext cx="2538999" cy="31725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g2eb4fc9f99b_0_100"/>
          <p:cNvSpPr/>
          <p:nvPr/>
        </p:nvSpPr>
        <p:spPr>
          <a:xfrm>
            <a:off x="68625" y="4170275"/>
            <a:ext cx="6393000" cy="2489400"/>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8" name="Google Shape;508;g2eb4fc9f99b_0_100"/>
          <p:cNvSpPr/>
          <p:nvPr/>
        </p:nvSpPr>
        <p:spPr>
          <a:xfrm>
            <a:off x="-16730" y="-64761"/>
            <a:ext cx="12209400" cy="832200"/>
          </a:xfrm>
          <a:prstGeom prst="rect">
            <a:avLst/>
          </a:prstGeom>
          <a:solidFill>
            <a:srgbClr val="0070C0"/>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09" name="Google Shape;509;g2eb4fc9f99b_0_100"/>
          <p:cNvPicPr preferRelativeResize="0"/>
          <p:nvPr/>
        </p:nvPicPr>
        <p:blipFill rotWithShape="1">
          <a:blip r:embed="rId4">
            <a:alphaModFix/>
          </a:blip>
          <a:srcRect b="4477" l="0" r="0" t="27365"/>
          <a:stretch/>
        </p:blipFill>
        <p:spPr>
          <a:xfrm>
            <a:off x="221712" y="782606"/>
            <a:ext cx="3520265" cy="3392506"/>
          </a:xfrm>
          <a:prstGeom prst="rect">
            <a:avLst/>
          </a:prstGeom>
          <a:noFill/>
          <a:ln>
            <a:noFill/>
          </a:ln>
        </p:spPr>
      </p:pic>
      <p:sp>
        <p:nvSpPr>
          <p:cNvPr id="510" name="Google Shape;510;g2eb4fc9f99b_0_100"/>
          <p:cNvSpPr txBox="1"/>
          <p:nvPr/>
        </p:nvSpPr>
        <p:spPr>
          <a:xfrm>
            <a:off x="3124994" y="865597"/>
            <a:ext cx="3003000" cy="868200"/>
          </a:xfrm>
          <a:prstGeom prst="rect">
            <a:avLst/>
          </a:prstGeom>
          <a:noFill/>
          <a:ln>
            <a:noFill/>
          </a:ln>
        </p:spPr>
        <p:txBody>
          <a:bodyPr anchorCtr="0" anchor="t" bIns="45700" lIns="45700" spcFirstLastPara="1" rIns="45700" wrap="square" tIns="45700">
            <a:spAutoFit/>
          </a:bodyPr>
          <a:lstStyle/>
          <a:p>
            <a:pPr indent="0" lvl="0" marL="0" marR="0" rtl="0" algn="ctr">
              <a:lnSpc>
                <a:spcPct val="70000"/>
              </a:lnSpc>
              <a:spcBef>
                <a:spcPts val="0"/>
              </a:spcBef>
              <a:spcAft>
                <a:spcPts val="0"/>
              </a:spcAft>
              <a:buClr>
                <a:srgbClr val="000000"/>
              </a:buClr>
              <a:buSzPts val="2400"/>
              <a:buFont typeface="Arial"/>
              <a:buNone/>
            </a:pPr>
            <a:r>
              <a:rPr b="1" i="0" lang="en-GB" sz="2400" u="none" cap="none" strike="noStrike">
                <a:solidFill>
                  <a:srgbClr val="606060"/>
                </a:solidFill>
                <a:latin typeface="Arial"/>
                <a:ea typeface="Arial"/>
                <a:cs typeface="Arial"/>
                <a:sym typeface="Arial"/>
              </a:rPr>
              <a:t>2 absences exceeding 6 months</a:t>
            </a:r>
            <a:endParaRPr b="0" i="0" sz="1400" u="none" cap="none" strike="noStrike">
              <a:solidFill>
                <a:srgbClr val="000000"/>
              </a:solidFill>
              <a:latin typeface="Arial"/>
              <a:ea typeface="Arial"/>
              <a:cs typeface="Arial"/>
              <a:sym typeface="Arial"/>
            </a:endParaRPr>
          </a:p>
        </p:txBody>
      </p:sp>
      <p:sp>
        <p:nvSpPr>
          <p:cNvPr id="511" name="Google Shape;511;g2eb4fc9f99b_0_100"/>
          <p:cNvSpPr txBox="1"/>
          <p:nvPr/>
        </p:nvSpPr>
        <p:spPr>
          <a:xfrm>
            <a:off x="36282" y="58241"/>
            <a:ext cx="12103500" cy="549000"/>
          </a:xfrm>
          <a:prstGeom prst="rect">
            <a:avLst/>
          </a:prstGeom>
          <a:noFill/>
          <a:ln>
            <a:noFill/>
          </a:ln>
        </p:spPr>
        <p:txBody>
          <a:bodyPr anchorCtr="0" anchor="t" bIns="44975" lIns="44975" spcFirstLastPara="1" rIns="44975" wrap="square" tIns="44975">
            <a:spAutoFit/>
          </a:bodyPr>
          <a:lstStyle/>
          <a:p>
            <a:pPr indent="0" lvl="0" marL="0" marR="0" rtl="0" algn="ctr">
              <a:lnSpc>
                <a:spcPct val="93000"/>
              </a:lnSpc>
              <a:spcBef>
                <a:spcPts val="0"/>
              </a:spcBef>
              <a:spcAft>
                <a:spcPts val="0"/>
              </a:spcAft>
              <a:buClr>
                <a:srgbClr val="333333"/>
              </a:buClr>
              <a:buSzPts val="3200"/>
              <a:buFont typeface="Times New Roman"/>
              <a:buNone/>
            </a:pPr>
            <a:r>
              <a:rPr b="1" i="0" lang="en-GB" sz="3200" u="none" cap="none" strike="noStrike">
                <a:solidFill>
                  <a:schemeClr val="lt1"/>
                </a:solidFill>
                <a:latin typeface="Roboto"/>
                <a:ea typeface="Roboto"/>
                <a:cs typeface="Roboto"/>
                <a:sym typeface="Roboto"/>
              </a:rPr>
              <a:t>The effect of absences on the qualifying period</a:t>
            </a:r>
            <a:endParaRPr b="1" i="0" sz="3200" u="none" cap="none" strike="noStrike">
              <a:solidFill>
                <a:schemeClr val="lt1"/>
              </a:solidFill>
              <a:latin typeface="Roboto"/>
              <a:ea typeface="Roboto"/>
              <a:cs typeface="Roboto"/>
              <a:sym typeface="Roboto"/>
            </a:endParaRPr>
          </a:p>
        </p:txBody>
      </p:sp>
      <p:sp>
        <p:nvSpPr>
          <p:cNvPr id="512" name="Google Shape;512;g2eb4fc9f99b_0_100"/>
          <p:cNvSpPr txBox="1"/>
          <p:nvPr/>
        </p:nvSpPr>
        <p:spPr>
          <a:xfrm>
            <a:off x="222675" y="4315800"/>
            <a:ext cx="6084900" cy="2181900"/>
          </a:xfrm>
          <a:prstGeom prst="rect">
            <a:avLst/>
          </a:prstGeom>
          <a:noFill/>
          <a:ln>
            <a:noFill/>
          </a:ln>
        </p:spPr>
        <p:txBody>
          <a:bodyPr anchorCtr="0" anchor="t" bIns="45700" lIns="45700" spcFirstLastPara="1" rIns="45700"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chemeClr val="lt1"/>
                </a:solidFill>
                <a:latin typeface="Roboto"/>
                <a:ea typeface="Roboto"/>
                <a:cs typeface="Roboto"/>
                <a:sym typeface="Roboto"/>
              </a:rPr>
              <a:t>Mary arrived in the UK in March 2019 and has pre-settled status valid from April 2020 to April 2025. </a:t>
            </a:r>
            <a:endParaRPr b="0" i="0" sz="1500" u="none" cap="none" strike="noStrike">
              <a:solidFill>
                <a:schemeClr val="lt1"/>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chemeClr val="lt1"/>
                </a:solidFill>
                <a:latin typeface="Roboto"/>
                <a:ea typeface="Roboto"/>
                <a:cs typeface="Roboto"/>
                <a:sym typeface="Roboto"/>
              </a:rPr>
              <a:t>She has a 13-month window to apply for settled status.In 2020, due to Covid-19, Mary went to Germany and returned after 15 months in 2021. In 2022, her employer sent her abroad for 9 months.</a:t>
            </a:r>
            <a:endParaRPr b="0" i="0" sz="1500" u="none" cap="none" strike="noStrike">
              <a:solidFill>
                <a:schemeClr val="lt1"/>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chemeClr val="lt1"/>
                </a:solidFill>
                <a:latin typeface="Roboto"/>
                <a:ea typeface="Roboto"/>
                <a:cs typeface="Roboto"/>
                <a:sym typeface="Roboto"/>
              </a:rPr>
              <a:t>Mary has 3 months in "excess" from her first absence and will have another 3 months in "excess" from her second absence. Fortunately, her pre-settled status covers her entire qualifying period.</a:t>
            </a:r>
            <a:endParaRPr b="0" i="0" sz="1500" u="none" cap="none" strike="noStrike">
              <a:solidFill>
                <a:schemeClr val="lt1"/>
              </a:solidFill>
              <a:latin typeface="Roboto"/>
              <a:ea typeface="Roboto"/>
              <a:cs typeface="Roboto"/>
              <a:sym typeface="Roboto"/>
            </a:endParaRPr>
          </a:p>
        </p:txBody>
      </p:sp>
      <p:pic>
        <p:nvPicPr>
          <p:cNvPr descr="Woman-Travel.png" id="513" name="Google Shape;513;g2eb4fc9f99b_0_100"/>
          <p:cNvPicPr preferRelativeResize="0"/>
          <p:nvPr/>
        </p:nvPicPr>
        <p:blipFill rotWithShape="1">
          <a:blip r:embed="rId5">
            <a:alphaModFix/>
          </a:blip>
          <a:srcRect b="0" l="0" r="0" t="0"/>
          <a:stretch/>
        </p:blipFill>
        <p:spPr>
          <a:xfrm>
            <a:off x="3492394" y="1750221"/>
            <a:ext cx="2217096" cy="2489371"/>
          </a:xfrm>
          <a:prstGeom prst="rect">
            <a:avLst/>
          </a:prstGeom>
          <a:noFill/>
          <a:ln>
            <a:noFill/>
          </a:ln>
        </p:spPr>
      </p:pic>
      <p:pic>
        <p:nvPicPr>
          <p:cNvPr descr="A picture containing text&#10;&#10;Description automatically generated" id="514" name="Google Shape;514;g2eb4fc9f99b_0_100"/>
          <p:cNvPicPr preferRelativeResize="0"/>
          <p:nvPr/>
        </p:nvPicPr>
        <p:blipFill rotWithShape="1">
          <a:blip r:embed="rId6">
            <a:alphaModFix/>
          </a:blip>
          <a:srcRect b="19169" l="20625" r="54375" t="11673"/>
          <a:stretch/>
        </p:blipFill>
        <p:spPr>
          <a:xfrm>
            <a:off x="11086135" y="-76126"/>
            <a:ext cx="1053635" cy="855012"/>
          </a:xfrm>
          <a:prstGeom prst="rect">
            <a:avLst/>
          </a:prstGeom>
          <a:noFill/>
          <a:ln>
            <a:noFill/>
          </a:ln>
        </p:spPr>
      </p:pic>
      <p:sp>
        <p:nvSpPr>
          <p:cNvPr id="515" name="Google Shape;515;g2eb4fc9f99b_0_100"/>
          <p:cNvSpPr txBox="1"/>
          <p:nvPr/>
        </p:nvSpPr>
        <p:spPr>
          <a:xfrm>
            <a:off x="6537825" y="949475"/>
            <a:ext cx="5554800" cy="5678400"/>
          </a:xfrm>
          <a:prstGeom prst="rect">
            <a:avLst/>
          </a:prstGeom>
          <a:noFill/>
          <a:ln>
            <a:noFill/>
          </a:ln>
        </p:spPr>
        <p:txBody>
          <a:bodyPr anchorCtr="0" anchor="t" bIns="0" lIns="0" spcFirstLastPara="1" rIns="0" wrap="square" tIns="0">
            <a:spAutoFit/>
          </a:bodyPr>
          <a:lstStyle/>
          <a:p>
            <a:pPr indent="-323850" lvl="0" marL="342900" marR="0" rtl="0" algn="l">
              <a:lnSpc>
                <a:spcPct val="115000"/>
              </a:lnSpc>
              <a:spcBef>
                <a:spcPts val="0"/>
              </a:spcBef>
              <a:spcAft>
                <a:spcPts val="0"/>
              </a:spcAft>
              <a:buClr>
                <a:schemeClr val="dk1"/>
              </a:buClr>
              <a:buSzPts val="1700"/>
              <a:buFont typeface="Arial"/>
              <a:buChar char="•"/>
            </a:pPr>
            <a:r>
              <a:rPr b="0" i="0" lang="en-GB" sz="1700" u="none" cap="none" strike="noStrike">
                <a:solidFill>
                  <a:schemeClr val="dk1"/>
                </a:solidFill>
                <a:latin typeface="Roboto"/>
                <a:ea typeface="Roboto"/>
                <a:cs typeface="Roboto"/>
                <a:sym typeface="Roboto"/>
                <a:extLst>
                  <a:ext uri="http://customooxmlschemas.google.com/">
                    <go:slidesCustomData xmlns:go="http://customooxmlschemas.google.com/" textRoundtripDataId="22"/>
                  </a:ext>
                </a:extLst>
              </a:rPr>
              <a:t>If</a:t>
            </a:r>
            <a:r>
              <a:rPr b="0" i="0" lang="en-GB" sz="1700" u="none" cap="none" strike="noStrike">
                <a:solidFill>
                  <a:schemeClr val="dk1"/>
                </a:solidFill>
                <a:latin typeface="Roboto"/>
                <a:ea typeface="Roboto"/>
                <a:cs typeface="Roboto"/>
                <a:sym typeface="Roboto"/>
              </a:rPr>
              <a:t> there are two absences, one must be due to Covid-19. </a:t>
            </a:r>
            <a:endParaRPr b="0" i="0" sz="1700" u="none" cap="none" strike="noStrike">
              <a:solidFill>
                <a:schemeClr val="dk1"/>
              </a:solidFill>
              <a:latin typeface="Roboto"/>
              <a:ea typeface="Roboto"/>
              <a:cs typeface="Roboto"/>
              <a:sym typeface="Roboto"/>
            </a:endParaRPr>
          </a:p>
          <a:p>
            <a:pPr indent="-323850" lvl="0" marL="342900" marR="0" rtl="0" algn="l">
              <a:lnSpc>
                <a:spcPct val="115000"/>
              </a:lnSpc>
              <a:spcBef>
                <a:spcPts val="0"/>
              </a:spcBef>
              <a:spcAft>
                <a:spcPts val="0"/>
              </a:spcAft>
              <a:buClr>
                <a:schemeClr val="dk1"/>
              </a:buClr>
              <a:buSzPts val="1700"/>
              <a:buFont typeface="Arial"/>
              <a:buChar char="•"/>
            </a:pPr>
            <a:r>
              <a:rPr b="0" i="0" lang="en-GB" sz="1700" u="none" cap="none" strike="noStrike">
                <a:solidFill>
                  <a:schemeClr val="dk1"/>
                </a:solidFill>
                <a:latin typeface="Roboto"/>
                <a:ea typeface="Roboto"/>
                <a:cs typeface="Roboto"/>
                <a:sym typeface="Roboto"/>
              </a:rPr>
              <a:t>For the first absence: only the first 12 months of absence can count towards your 5 years of continuous residence. </a:t>
            </a:r>
            <a:endParaRPr b="0" i="0" sz="1700" u="none" cap="none" strike="noStrike">
              <a:solidFill>
                <a:schemeClr val="dk1"/>
              </a:solidFill>
              <a:latin typeface="Roboto"/>
              <a:ea typeface="Roboto"/>
              <a:cs typeface="Roboto"/>
              <a:sym typeface="Roboto"/>
            </a:endParaRPr>
          </a:p>
          <a:p>
            <a:pPr indent="-323850" lvl="0" marL="342900" marR="0" rtl="0" algn="l">
              <a:lnSpc>
                <a:spcPct val="115000"/>
              </a:lnSpc>
              <a:spcBef>
                <a:spcPts val="0"/>
              </a:spcBef>
              <a:spcAft>
                <a:spcPts val="0"/>
              </a:spcAft>
              <a:buClr>
                <a:schemeClr val="dk1"/>
              </a:buClr>
              <a:buSzPts val="1700"/>
              <a:buFont typeface="Arial"/>
              <a:buChar char="•"/>
            </a:pPr>
            <a:r>
              <a:rPr b="0" i="0" lang="en-GB" sz="1700" u="none" cap="none" strike="noStrike">
                <a:solidFill>
                  <a:schemeClr val="dk1"/>
                </a:solidFill>
                <a:latin typeface="Roboto"/>
                <a:ea typeface="Roboto"/>
                <a:cs typeface="Roboto"/>
                <a:sym typeface="Roboto"/>
              </a:rPr>
              <a:t>For the second absence: only the first 6 months of absence can count towards your 5 years of continuous residence.</a:t>
            </a:r>
            <a:endParaRPr b="0" i="0" sz="1700" u="none" cap="none" strike="noStrike">
              <a:solidFill>
                <a:schemeClr val="dk1"/>
              </a:solidFill>
              <a:latin typeface="Roboto"/>
              <a:ea typeface="Roboto"/>
              <a:cs typeface="Roboto"/>
              <a:sym typeface="Roboto"/>
            </a:endParaRPr>
          </a:p>
          <a:p>
            <a:pPr indent="-323850" lvl="0" marL="342900" marR="0" rtl="0" algn="l">
              <a:lnSpc>
                <a:spcPct val="115000"/>
              </a:lnSpc>
              <a:spcBef>
                <a:spcPts val="0"/>
              </a:spcBef>
              <a:spcAft>
                <a:spcPts val="0"/>
              </a:spcAft>
              <a:buClr>
                <a:schemeClr val="dk1"/>
              </a:buClr>
              <a:buSzPts val="1700"/>
              <a:buFont typeface="Arial"/>
              <a:buChar char="•"/>
            </a:pPr>
            <a:r>
              <a:rPr b="0" i="0" lang="en-GB" sz="1700" u="none" cap="none" strike="noStrike">
                <a:solidFill>
                  <a:schemeClr val="dk1"/>
                </a:solidFill>
                <a:latin typeface="Roboto"/>
                <a:ea typeface="Roboto"/>
                <a:cs typeface="Roboto"/>
                <a:sym typeface="Roboto"/>
              </a:rPr>
              <a:t>You can apply for settled status if you can demonstrate that you have lived in the UK for 5 years + X months, where X is the number of "excess" months.</a:t>
            </a:r>
            <a:endParaRPr b="0" i="0" sz="1700" u="none" cap="none" strike="noStrike">
              <a:solidFill>
                <a:schemeClr val="dk1"/>
              </a:solidFill>
              <a:latin typeface="Roboto"/>
              <a:ea typeface="Roboto"/>
              <a:cs typeface="Roboto"/>
              <a:sym typeface="Roboto"/>
            </a:endParaRPr>
          </a:p>
          <a:p>
            <a:pPr indent="-323850" lvl="0" marL="342900" marR="0" rtl="0" algn="l">
              <a:lnSpc>
                <a:spcPct val="115000"/>
              </a:lnSpc>
              <a:spcBef>
                <a:spcPts val="0"/>
              </a:spcBef>
              <a:spcAft>
                <a:spcPts val="0"/>
              </a:spcAft>
              <a:buClr>
                <a:schemeClr val="dk1"/>
              </a:buClr>
              <a:buSzPts val="1700"/>
              <a:buFont typeface="Arial"/>
              <a:buChar char="•"/>
            </a:pPr>
            <a:r>
              <a:rPr b="0" i="0" lang="en-GB" sz="1700" u="none" cap="none" strike="noStrike">
                <a:solidFill>
                  <a:schemeClr val="dk1"/>
                </a:solidFill>
                <a:latin typeface="Roboto"/>
                <a:ea typeface="Roboto"/>
                <a:cs typeface="Roboto"/>
                <a:sym typeface="Roboto"/>
              </a:rPr>
              <a:t>If your pre-settled status does not cover your extended qualifying period, you will not need to apply for pre-settled status again.</a:t>
            </a:r>
            <a:endParaRPr b="0" i="0" sz="1700" u="none" cap="none" strike="noStrike">
              <a:solidFill>
                <a:schemeClr val="dk1"/>
              </a:solidFill>
              <a:latin typeface="Roboto"/>
              <a:ea typeface="Roboto"/>
              <a:cs typeface="Roboto"/>
              <a:sym typeface="Roboto"/>
            </a:endParaRPr>
          </a:p>
          <a:p>
            <a:pPr indent="-323850" lvl="0" marL="342900" marR="0" rtl="0" algn="l">
              <a:lnSpc>
                <a:spcPct val="115000"/>
              </a:lnSpc>
              <a:spcBef>
                <a:spcPts val="0"/>
              </a:spcBef>
              <a:spcAft>
                <a:spcPts val="0"/>
              </a:spcAft>
              <a:buClr>
                <a:schemeClr val="dk1"/>
              </a:buClr>
              <a:buSzPts val="1700"/>
              <a:buFont typeface="Arial"/>
              <a:buChar char="•"/>
            </a:pPr>
            <a:r>
              <a:rPr b="0" i="0" lang="en-GB" sz="1700" u="none" cap="none" strike="noStrike">
                <a:solidFill>
                  <a:schemeClr val="dk1"/>
                </a:solidFill>
                <a:latin typeface="Roboto"/>
                <a:ea typeface="Roboto"/>
                <a:cs typeface="Roboto"/>
                <a:sym typeface="Roboto"/>
              </a:rPr>
              <a:t>The Home Office will automatically grant a </a:t>
            </a:r>
            <a:r>
              <a:rPr b="0" i="0" lang="en-GB" sz="1700" u="none" cap="none" strike="noStrike">
                <a:solidFill>
                  <a:schemeClr val="dk1"/>
                </a:solidFill>
                <a:latin typeface="Roboto"/>
                <a:ea typeface="Roboto"/>
                <a:cs typeface="Roboto"/>
                <a:sym typeface="Roboto"/>
                <a:extLst>
                  <a:ext uri="http://customooxmlschemas.google.com/">
                    <go:slidesCustomData xmlns:go="http://customooxmlschemas.google.com/" textRoundtripDataId="23"/>
                  </a:ext>
                </a:extLst>
              </a:rPr>
              <a:t>5-year extension</a:t>
            </a:r>
            <a:r>
              <a:rPr b="0" i="0" lang="en-GB" sz="1700" u="none" cap="none" strike="noStrike">
                <a:solidFill>
                  <a:schemeClr val="dk1"/>
                </a:solidFill>
                <a:latin typeface="Roboto"/>
                <a:ea typeface="Roboto"/>
                <a:cs typeface="Roboto"/>
                <a:sym typeface="Roboto"/>
              </a:rPr>
              <a:t> to pre-settled status holders who did not apply for settled status before the expiry of their pre-settled status. This will happen before the pre-settled status expires.</a:t>
            </a:r>
            <a:endParaRPr b="0" i="0" sz="1700" u="none" cap="none" strike="noStrike">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g2eb4fc9f99b_0_114"/>
          <p:cNvSpPr/>
          <p:nvPr/>
        </p:nvSpPr>
        <p:spPr>
          <a:xfrm>
            <a:off x="-16730" y="-64761"/>
            <a:ext cx="12209400" cy="832200"/>
          </a:xfrm>
          <a:prstGeom prst="rect">
            <a:avLst/>
          </a:prstGeom>
          <a:solidFill>
            <a:srgbClr val="007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2" name="Google Shape;522;g2eb4fc9f99b_0_114"/>
          <p:cNvSpPr txBox="1"/>
          <p:nvPr/>
        </p:nvSpPr>
        <p:spPr>
          <a:xfrm>
            <a:off x="-52242" y="105533"/>
            <a:ext cx="12103500" cy="549000"/>
          </a:xfrm>
          <a:prstGeom prst="rect">
            <a:avLst/>
          </a:prstGeom>
          <a:noFill/>
          <a:ln>
            <a:noFill/>
          </a:ln>
        </p:spPr>
        <p:txBody>
          <a:bodyPr anchorCtr="0" anchor="t" bIns="44975" lIns="44975" spcFirstLastPara="1" rIns="44975" wrap="square" tIns="44975">
            <a:spAutoFit/>
          </a:bodyPr>
          <a:lstStyle/>
          <a:p>
            <a:pPr indent="0" lvl="0" marL="0" marR="0" rtl="0" algn="ctr">
              <a:lnSpc>
                <a:spcPct val="93000"/>
              </a:lnSpc>
              <a:spcBef>
                <a:spcPts val="0"/>
              </a:spcBef>
              <a:spcAft>
                <a:spcPts val="0"/>
              </a:spcAft>
              <a:buClr>
                <a:srgbClr val="333333"/>
              </a:buClr>
              <a:buSzPts val="3200"/>
              <a:buFont typeface="Times New Roman"/>
              <a:buNone/>
            </a:pPr>
            <a:r>
              <a:rPr b="1" i="0" lang="en-GB" sz="3200" u="none" cap="none" strike="noStrike">
                <a:solidFill>
                  <a:schemeClr val="lt1"/>
                </a:solidFill>
                <a:latin typeface="Roboto"/>
                <a:ea typeface="Roboto"/>
                <a:cs typeface="Roboto"/>
                <a:sym typeface="Roboto"/>
              </a:rPr>
              <a:t>Be careful !</a:t>
            </a:r>
            <a:endParaRPr b="1" i="0" sz="3200" u="none" cap="none" strike="noStrike">
              <a:solidFill>
                <a:schemeClr val="lt1"/>
              </a:solidFill>
              <a:latin typeface="Roboto"/>
              <a:ea typeface="Roboto"/>
              <a:cs typeface="Roboto"/>
              <a:sym typeface="Roboto"/>
            </a:endParaRPr>
          </a:p>
        </p:txBody>
      </p:sp>
      <p:sp>
        <p:nvSpPr>
          <p:cNvPr id="523" name="Google Shape;523;g2eb4fc9f99b_0_114"/>
          <p:cNvSpPr txBox="1"/>
          <p:nvPr/>
        </p:nvSpPr>
        <p:spPr>
          <a:xfrm>
            <a:off x="4380950" y="794800"/>
            <a:ext cx="7755900" cy="5373300"/>
          </a:xfrm>
          <a:prstGeom prst="rect">
            <a:avLst/>
          </a:prstGeom>
          <a:noFill/>
          <a:ln>
            <a:noFill/>
          </a:ln>
        </p:spPr>
        <p:txBody>
          <a:bodyPr anchorCtr="0" anchor="t" bIns="45700" lIns="45700" spcFirstLastPara="1" rIns="45700" wrap="square" tIns="45700">
            <a:spAutoFit/>
          </a:bodyPr>
          <a:lstStyle/>
          <a:p>
            <a:pPr indent="-342900" lvl="0" marL="457200" marR="0" rtl="0" algn="l">
              <a:lnSpc>
                <a:spcPct val="115000"/>
              </a:lnSpc>
              <a:spcBef>
                <a:spcPts val="0"/>
              </a:spcBef>
              <a:spcAft>
                <a:spcPts val="0"/>
              </a:spcAft>
              <a:buClr>
                <a:srgbClr val="000000"/>
              </a:buClr>
              <a:buSzPts val="1800"/>
              <a:buFont typeface="Roboto"/>
              <a:buChar char="❖"/>
            </a:pPr>
            <a:r>
              <a:rPr b="0" i="0" lang="en-GB" sz="1800" u="none" cap="none" strike="noStrike">
                <a:solidFill>
                  <a:srgbClr val="000000"/>
                </a:solidFill>
                <a:latin typeface="Roboto"/>
                <a:ea typeface="Roboto"/>
                <a:cs typeface="Roboto"/>
                <a:sym typeface="Roboto"/>
              </a:rPr>
              <a:t>When applying for settled status, you </a:t>
            </a:r>
            <a:r>
              <a:rPr b="1" i="0" lang="en-GB" sz="1800" u="none" cap="none" strike="noStrike">
                <a:solidFill>
                  <a:srgbClr val="0070C0"/>
                </a:solidFill>
                <a:latin typeface="Roboto"/>
                <a:ea typeface="Roboto"/>
                <a:cs typeface="Roboto"/>
                <a:sym typeface="Roboto"/>
              </a:rPr>
              <a:t>take responsibility</a:t>
            </a:r>
            <a:r>
              <a:rPr b="0" i="0" lang="en-GB" sz="1800" u="none" cap="none" strike="noStrike">
                <a:solidFill>
                  <a:srgbClr val="000000"/>
                </a:solidFill>
                <a:latin typeface="Roboto"/>
                <a:ea typeface="Roboto"/>
                <a:cs typeface="Roboto"/>
                <a:sym typeface="Roboto"/>
              </a:rPr>
              <a:t> for the statements made to the Home Office, regardless of previous emails, automatic checks, internal records, or other circumstances.</a:t>
            </a:r>
            <a:endParaRPr b="0" i="0" sz="1800" u="none" cap="none" strike="noStrike">
              <a:solidFill>
                <a:srgbClr val="000000"/>
              </a:solidFill>
              <a:latin typeface="Roboto"/>
              <a:ea typeface="Roboto"/>
              <a:cs typeface="Roboto"/>
              <a:sym typeface="Roboto"/>
            </a:endParaRPr>
          </a:p>
          <a:p>
            <a:pPr indent="-342900" lvl="0" marL="457200" marR="0" rtl="0" algn="l">
              <a:lnSpc>
                <a:spcPct val="115000"/>
              </a:lnSpc>
              <a:spcBef>
                <a:spcPts val="1200"/>
              </a:spcBef>
              <a:spcAft>
                <a:spcPts val="0"/>
              </a:spcAft>
              <a:buClr>
                <a:srgbClr val="000000"/>
              </a:buClr>
              <a:buSzPts val="1800"/>
              <a:buFont typeface="Roboto"/>
              <a:buChar char="❖"/>
            </a:pPr>
            <a:r>
              <a:rPr b="0" i="0" lang="en-GB" sz="1800" u="none" cap="none" strike="noStrike">
                <a:solidFill>
                  <a:srgbClr val="000000"/>
                </a:solidFill>
                <a:latin typeface="Roboto"/>
                <a:ea typeface="Roboto"/>
                <a:cs typeface="Roboto"/>
                <a:sym typeface="Roboto"/>
              </a:rPr>
              <a:t>It's important to be precise and </a:t>
            </a:r>
            <a:r>
              <a:rPr b="1" i="0" lang="en-GB" sz="1800" u="none" cap="none" strike="noStrike">
                <a:solidFill>
                  <a:srgbClr val="0070C0"/>
                </a:solidFill>
                <a:latin typeface="Roboto"/>
                <a:ea typeface="Roboto"/>
                <a:cs typeface="Roboto"/>
                <a:sym typeface="Roboto"/>
              </a:rPr>
              <a:t>tell the truth</a:t>
            </a:r>
            <a:r>
              <a:rPr b="0" i="0" lang="en-GB" sz="1800" u="none" cap="none" strike="noStrike">
                <a:solidFill>
                  <a:srgbClr val="000000"/>
                </a:solidFill>
                <a:latin typeface="Roboto"/>
                <a:ea typeface="Roboto"/>
                <a:cs typeface="Roboto"/>
                <a:sym typeface="Roboto"/>
              </a:rPr>
              <a:t>.</a:t>
            </a:r>
            <a:endParaRPr b="0" i="0" sz="1800" u="none" cap="none" strike="noStrike">
              <a:solidFill>
                <a:srgbClr val="000000"/>
              </a:solidFill>
              <a:latin typeface="Roboto"/>
              <a:ea typeface="Roboto"/>
              <a:cs typeface="Roboto"/>
              <a:sym typeface="Roboto"/>
            </a:endParaRPr>
          </a:p>
          <a:p>
            <a:pPr indent="-342900" lvl="0" marL="457200" marR="0" rtl="0" algn="l">
              <a:lnSpc>
                <a:spcPct val="115000"/>
              </a:lnSpc>
              <a:spcBef>
                <a:spcPts val="1000"/>
              </a:spcBef>
              <a:spcAft>
                <a:spcPts val="0"/>
              </a:spcAft>
              <a:buClr>
                <a:srgbClr val="000000"/>
              </a:buClr>
              <a:buSzPts val="1800"/>
              <a:buFont typeface="Roboto"/>
              <a:buChar char="❖"/>
            </a:pPr>
            <a:r>
              <a:rPr b="0" i="0" lang="en-GB" sz="1800" u="none" cap="none" strike="noStrike">
                <a:solidFill>
                  <a:srgbClr val="000000"/>
                </a:solidFill>
                <a:latin typeface="Roboto"/>
                <a:ea typeface="Roboto"/>
                <a:cs typeface="Roboto"/>
                <a:sym typeface="Roboto"/>
              </a:rPr>
              <a:t>Receiving generic emails from the Home Office does not guarantee that you will receive an extension of pre-settled status, or that you have accrued the right to settled status, or any other status. </a:t>
            </a:r>
            <a:endParaRPr b="0" i="0" sz="1800" u="none" cap="none" strike="noStrike">
              <a:solidFill>
                <a:srgbClr val="000000"/>
              </a:solidFill>
              <a:latin typeface="Roboto"/>
              <a:ea typeface="Roboto"/>
              <a:cs typeface="Roboto"/>
              <a:sym typeface="Roboto"/>
            </a:endParaRPr>
          </a:p>
          <a:p>
            <a:pPr indent="-342900" lvl="0" marL="457200" marR="0" rtl="0" algn="l">
              <a:lnSpc>
                <a:spcPct val="115000"/>
              </a:lnSpc>
              <a:spcBef>
                <a:spcPts val="1000"/>
              </a:spcBef>
              <a:spcAft>
                <a:spcPts val="0"/>
              </a:spcAft>
              <a:buClr>
                <a:srgbClr val="000000"/>
              </a:buClr>
              <a:buSzPts val="1800"/>
              <a:buFont typeface="Roboto"/>
              <a:buChar char="❖"/>
            </a:pPr>
            <a:r>
              <a:rPr b="0" i="0" lang="en-GB" sz="1800" u="none" cap="none" strike="noStrike">
                <a:solidFill>
                  <a:srgbClr val="000000"/>
                </a:solidFill>
                <a:latin typeface="Roboto"/>
                <a:ea typeface="Roboto"/>
                <a:cs typeface="Roboto"/>
                <a:sym typeface="Roboto"/>
              </a:rPr>
              <a:t>Home Office said that they will start granting </a:t>
            </a:r>
            <a:r>
              <a:rPr b="1" i="0" lang="en-GB" sz="1800" u="none" cap="none" strike="noStrike">
                <a:solidFill>
                  <a:srgbClr val="0070C0"/>
                </a:solidFill>
                <a:latin typeface="Roboto"/>
                <a:ea typeface="Roboto"/>
                <a:cs typeface="Roboto"/>
                <a:sym typeface="Roboto"/>
              </a:rPr>
              <a:t>settled status automatically</a:t>
            </a:r>
            <a:r>
              <a:rPr b="0" i="0" lang="en-GB" sz="1800" u="none" cap="none" strike="noStrike">
                <a:solidFill>
                  <a:srgbClr val="000000"/>
                </a:solidFill>
                <a:latin typeface="Roboto"/>
                <a:ea typeface="Roboto"/>
                <a:cs typeface="Roboto"/>
                <a:sym typeface="Roboto"/>
              </a:rPr>
              <a:t> to those that have continuous records for at least 5 years with DWP or HMRC, </a:t>
            </a:r>
            <a:r>
              <a:rPr b="0" i="0" lang="en-GB" sz="1800" u="none" cap="none" strike="noStrike">
                <a:solidFill>
                  <a:srgbClr val="000000"/>
                </a:solidFill>
                <a:latin typeface="Roboto"/>
                <a:ea typeface="Roboto"/>
                <a:cs typeface="Roboto"/>
                <a:sym typeface="Roboto"/>
                <a:extLst>
                  <a:ext uri="http://customooxmlschemas.google.com/">
                    <go:slidesCustomData xmlns:go="http://customooxmlschemas.google.com/" textRoundtripDataId="24"/>
                  </a:ext>
                </a:extLst>
              </a:rPr>
              <a:t>this will not apply to non-EEA citizens. </a:t>
            </a:r>
            <a:endParaRPr b="0" i="0" sz="1800" u="none" cap="none" strike="noStrike">
              <a:solidFill>
                <a:srgbClr val="000000"/>
              </a:solidFill>
              <a:latin typeface="Roboto"/>
              <a:ea typeface="Roboto"/>
              <a:cs typeface="Roboto"/>
              <a:sym typeface="Roboto"/>
            </a:endParaRPr>
          </a:p>
          <a:p>
            <a:pPr indent="-342900" lvl="0" marL="457200" marR="0" rtl="0" algn="l">
              <a:lnSpc>
                <a:spcPct val="115000"/>
              </a:lnSpc>
              <a:spcBef>
                <a:spcPts val="1200"/>
              </a:spcBef>
              <a:spcAft>
                <a:spcPts val="0"/>
              </a:spcAft>
              <a:buClr>
                <a:srgbClr val="000000"/>
              </a:buClr>
              <a:buSzPts val="1800"/>
              <a:buFont typeface="Roboto"/>
              <a:buChar char="❖"/>
            </a:pPr>
            <a:r>
              <a:rPr b="1" i="0" lang="en-GB" sz="1800" u="none" cap="none" strike="noStrike">
                <a:solidFill>
                  <a:srgbClr val="0070C0"/>
                </a:solidFill>
                <a:latin typeface="Roboto"/>
                <a:ea typeface="Roboto"/>
                <a:cs typeface="Roboto"/>
                <a:sym typeface="Roboto"/>
              </a:rPr>
              <a:t>Do not wait</a:t>
            </a:r>
            <a:r>
              <a:rPr b="0" i="0" lang="en-GB" sz="1800" u="none" cap="none" strike="noStrike">
                <a:solidFill>
                  <a:srgbClr val="000000"/>
                </a:solidFill>
                <a:latin typeface="Roboto"/>
                <a:ea typeface="Roboto"/>
                <a:cs typeface="Roboto"/>
                <a:sym typeface="Roboto"/>
              </a:rPr>
              <a:t> for an extension of pre-settled status.</a:t>
            </a:r>
            <a:endParaRPr b="0" i="0" sz="1800" u="none" cap="none" strike="noStrike">
              <a:solidFill>
                <a:srgbClr val="000000"/>
              </a:solidFill>
              <a:latin typeface="Roboto"/>
              <a:ea typeface="Roboto"/>
              <a:cs typeface="Roboto"/>
              <a:sym typeface="Roboto"/>
            </a:endParaRPr>
          </a:p>
          <a:p>
            <a:pPr indent="-342900" lvl="0" marL="457200" marR="0" rtl="0" algn="l">
              <a:lnSpc>
                <a:spcPct val="115000"/>
              </a:lnSpc>
              <a:spcBef>
                <a:spcPts val="1200"/>
              </a:spcBef>
              <a:spcAft>
                <a:spcPts val="0"/>
              </a:spcAft>
              <a:buClr>
                <a:srgbClr val="000000"/>
              </a:buClr>
              <a:buSzPts val="1800"/>
              <a:buFont typeface="Roboto"/>
              <a:buChar char="❖"/>
            </a:pPr>
            <a:r>
              <a:rPr b="1" i="0" lang="en-GB" sz="1800" u="sng" cap="none" strike="noStrike">
                <a:solidFill>
                  <a:srgbClr val="1377C1"/>
                </a:solidFill>
                <a:latin typeface="Roboto"/>
                <a:ea typeface="Roboto"/>
                <a:cs typeface="Roboto"/>
                <a:sym typeface="Roboto"/>
              </a:rPr>
              <a:t>Apply for settled status as soon as you meet the requirements </a:t>
            </a:r>
            <a:r>
              <a:rPr b="0" i="0" lang="en-GB" sz="1800" u="none" cap="none" strike="noStrike">
                <a:solidFill>
                  <a:schemeClr val="dk1"/>
                </a:solidFill>
                <a:latin typeface="Roboto"/>
                <a:ea typeface="Roboto"/>
                <a:cs typeface="Roboto"/>
                <a:sym typeface="Roboto"/>
              </a:rPr>
              <a:t>(and not before!).</a:t>
            </a:r>
            <a:endParaRPr b="0" i="0" sz="1800" u="none" cap="none" strike="noStrike">
              <a:solidFill>
                <a:srgbClr val="000000"/>
              </a:solidFill>
              <a:latin typeface="Roboto"/>
              <a:ea typeface="Roboto"/>
              <a:cs typeface="Roboto"/>
              <a:sym typeface="Roboto"/>
            </a:endParaRPr>
          </a:p>
          <a:p>
            <a:pPr indent="0" lvl="0" marL="457200" marR="0" rtl="0" algn="l">
              <a:lnSpc>
                <a:spcPct val="100000"/>
              </a:lnSpc>
              <a:spcBef>
                <a:spcPts val="100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pic>
        <p:nvPicPr>
          <p:cNvPr descr="A picture containing text&#10;&#10;Description automatically generated" id="524" name="Google Shape;524;g2eb4fc9f99b_0_114"/>
          <p:cNvPicPr preferRelativeResize="0"/>
          <p:nvPr/>
        </p:nvPicPr>
        <p:blipFill rotWithShape="1">
          <a:blip r:embed="rId4">
            <a:alphaModFix/>
          </a:blip>
          <a:srcRect b="19169" l="20625" r="54375" t="11673"/>
          <a:stretch/>
        </p:blipFill>
        <p:spPr>
          <a:xfrm>
            <a:off x="11139151" y="-76125"/>
            <a:ext cx="912099" cy="740137"/>
          </a:xfrm>
          <a:prstGeom prst="rect">
            <a:avLst/>
          </a:prstGeom>
          <a:noFill/>
          <a:ln>
            <a:noFill/>
          </a:ln>
        </p:spPr>
      </p:pic>
      <p:pic>
        <p:nvPicPr>
          <p:cNvPr id="525" name="Google Shape;525;g2eb4fc9f99b_0_114"/>
          <p:cNvPicPr preferRelativeResize="0"/>
          <p:nvPr/>
        </p:nvPicPr>
        <p:blipFill rotWithShape="1">
          <a:blip r:embed="rId5">
            <a:alphaModFix/>
          </a:blip>
          <a:srcRect b="0" l="3625" r="35543" t="3577"/>
          <a:stretch/>
        </p:blipFill>
        <p:spPr>
          <a:xfrm>
            <a:off x="0" y="1348824"/>
            <a:ext cx="4152350" cy="4214180"/>
          </a:xfrm>
          <a:prstGeom prst="rect">
            <a:avLst/>
          </a:prstGeom>
          <a:noFill/>
          <a:ln>
            <a:noFill/>
          </a:ln>
        </p:spPr>
      </p:pic>
      <p:sp>
        <p:nvSpPr>
          <p:cNvPr id="526" name="Google Shape;526;g2eb4fc9f99b_0_114"/>
          <p:cNvSpPr/>
          <p:nvPr/>
        </p:nvSpPr>
        <p:spPr>
          <a:xfrm>
            <a:off x="430575" y="3966525"/>
            <a:ext cx="3650100" cy="470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cxnSp>
        <p:nvCxnSpPr>
          <p:cNvPr id="527" name="Google Shape;527;g2eb4fc9f99b_0_114"/>
          <p:cNvCxnSpPr/>
          <p:nvPr/>
        </p:nvCxnSpPr>
        <p:spPr>
          <a:xfrm>
            <a:off x="4274631" y="970729"/>
            <a:ext cx="0" cy="5471400"/>
          </a:xfrm>
          <a:prstGeom prst="straightConnector1">
            <a:avLst/>
          </a:prstGeom>
          <a:noFill/>
          <a:ln cap="flat" cmpd="sng" w="9525">
            <a:solidFill>
              <a:srgbClr val="E4A650"/>
            </a:solidFill>
            <a:prstDash val="solid"/>
            <a:round/>
            <a:headEnd len="sm" w="sm" type="none"/>
            <a:tailEnd len="sm" w="sm" type="none"/>
          </a:ln>
        </p:spPr>
      </p:cxnSp>
      <p:sp>
        <p:nvSpPr>
          <p:cNvPr id="528" name="Google Shape;528;g2eb4fc9f99b_0_114"/>
          <p:cNvSpPr txBox="1"/>
          <p:nvPr/>
        </p:nvSpPr>
        <p:spPr>
          <a:xfrm>
            <a:off x="8203838" y="6536300"/>
            <a:ext cx="3928800" cy="45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576"/>
              </a:spcBef>
              <a:spcAft>
                <a:spcPts val="0"/>
              </a:spcAft>
              <a:buClr>
                <a:srgbClr val="000000"/>
              </a:buClr>
              <a:buSzPts val="1800"/>
              <a:buFont typeface="Arial"/>
              <a:buNone/>
            </a:pPr>
            <a:r>
              <a:rPr b="1" i="0" lang="en-GB" sz="1700" u="none" cap="none" strike="noStrike">
                <a:solidFill>
                  <a:srgbClr val="0070C0"/>
                </a:solidFill>
                <a:latin typeface="Roboto"/>
                <a:ea typeface="Roboto"/>
                <a:cs typeface="Roboto"/>
                <a:sym typeface="Roboto"/>
              </a:rPr>
              <a:t>Settled status for non-EEA citizens</a:t>
            </a:r>
            <a:endParaRPr b="1" i="0" sz="17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g2eb4fc9f99b_0_577"/>
          <p:cNvSpPr/>
          <p:nvPr/>
        </p:nvSpPr>
        <p:spPr>
          <a:xfrm>
            <a:off x="-16730" y="-64761"/>
            <a:ext cx="12209400" cy="832200"/>
          </a:xfrm>
          <a:prstGeom prst="rect">
            <a:avLst/>
          </a:prstGeom>
          <a:solidFill>
            <a:srgbClr val="1377C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5" name="Google Shape;535;g2eb4fc9f99b_0_577"/>
          <p:cNvSpPr txBox="1"/>
          <p:nvPr/>
        </p:nvSpPr>
        <p:spPr>
          <a:xfrm>
            <a:off x="4280200" y="1094500"/>
            <a:ext cx="7570800" cy="5178900"/>
          </a:xfrm>
          <a:prstGeom prst="rect">
            <a:avLst/>
          </a:prstGeom>
          <a:noFill/>
          <a:ln>
            <a:noFill/>
          </a:ln>
        </p:spPr>
        <p:txBody>
          <a:bodyPr anchorCtr="0" anchor="t" bIns="0" lIns="0" spcFirstLastPara="1" rIns="0" wrap="square" tIns="0">
            <a:noAutofit/>
          </a:bodyPr>
          <a:lstStyle/>
          <a:p>
            <a:pPr indent="-355600" lvl="0" marL="457200" marR="0" rtl="0" algn="l">
              <a:lnSpc>
                <a:spcPct val="150000"/>
              </a:lnSpc>
              <a:spcBef>
                <a:spcPts val="1200"/>
              </a:spcBef>
              <a:spcAft>
                <a:spcPts val="0"/>
              </a:spcAft>
              <a:buClr>
                <a:srgbClr val="333333"/>
              </a:buClr>
              <a:buSzPts val="2000"/>
              <a:buFont typeface="Arial"/>
              <a:buChar char="•"/>
            </a:pPr>
            <a:r>
              <a:rPr b="0" i="0" lang="en-GB" sz="2100" u="none" cap="none" strike="noStrike">
                <a:solidFill>
                  <a:schemeClr val="dk1"/>
                </a:solidFill>
                <a:latin typeface="Roboto"/>
                <a:ea typeface="Roboto"/>
                <a:cs typeface="Roboto"/>
                <a:sym typeface="Roboto"/>
              </a:rPr>
              <a:t>You need to submit a </a:t>
            </a:r>
            <a:r>
              <a:rPr b="1" i="0" lang="en-GB" sz="2100" u="none" cap="none" strike="noStrike">
                <a:solidFill>
                  <a:srgbClr val="0070C0"/>
                </a:solidFill>
                <a:latin typeface="Roboto"/>
                <a:ea typeface="Roboto"/>
                <a:cs typeface="Roboto"/>
                <a:sym typeface="Roboto"/>
                <a:extLst>
                  <a:ext uri="http://customooxmlschemas.google.com/">
                    <go:slidesCustomData xmlns:go="http://customooxmlschemas.google.com/" textRoundtripDataId="25"/>
                  </a:ext>
                </a:extLst>
              </a:rPr>
              <a:t>new application</a:t>
            </a:r>
            <a:r>
              <a:rPr b="0" i="0" lang="en-GB" sz="2100" u="none" cap="none" strike="noStrike">
                <a:solidFill>
                  <a:schemeClr val="dk1"/>
                </a:solidFill>
                <a:latin typeface="Roboto"/>
                <a:ea typeface="Roboto"/>
                <a:cs typeface="Roboto"/>
                <a:sym typeface="Roboto"/>
              </a:rPr>
              <a:t>. </a:t>
            </a:r>
            <a:endParaRPr b="0" i="0" sz="2100" u="none" cap="none" strike="noStrike">
              <a:solidFill>
                <a:schemeClr val="dk1"/>
              </a:solidFill>
              <a:latin typeface="Roboto"/>
              <a:ea typeface="Roboto"/>
              <a:cs typeface="Roboto"/>
              <a:sym typeface="Roboto"/>
            </a:endParaRPr>
          </a:p>
          <a:p>
            <a:pPr indent="-355600" lvl="0" marL="457200" marR="0" rtl="0" algn="l">
              <a:lnSpc>
                <a:spcPct val="150000"/>
              </a:lnSpc>
              <a:spcBef>
                <a:spcPts val="1000"/>
              </a:spcBef>
              <a:spcAft>
                <a:spcPts val="0"/>
              </a:spcAft>
              <a:buClr>
                <a:srgbClr val="333333"/>
              </a:buClr>
              <a:buSzPts val="2000"/>
              <a:buFont typeface="Arial"/>
              <a:buChar char="•"/>
            </a:pPr>
            <a:r>
              <a:rPr b="0" i="0" lang="en-GB" sz="2100" u="none" cap="none" strike="noStrike">
                <a:solidFill>
                  <a:schemeClr val="dk1"/>
                </a:solidFill>
                <a:latin typeface="Roboto"/>
                <a:ea typeface="Roboto"/>
                <a:cs typeface="Roboto"/>
                <a:sym typeface="Roboto"/>
                <a:extLst>
                  <a:ext uri="http://customooxmlschemas.google.com/">
                    <go:slidesCustomData xmlns:go="http://customooxmlschemas.google.com/" textRoundtripDataId="26"/>
                  </a:ext>
                </a:extLst>
              </a:rPr>
              <a:t>You can start by scanning your</a:t>
            </a:r>
            <a:r>
              <a:rPr b="0" i="0" lang="en-GB" sz="2100" u="none" cap="none" strike="noStrike">
                <a:solidFill>
                  <a:schemeClr val="dk1"/>
                </a:solidFill>
                <a:latin typeface="Roboto"/>
                <a:ea typeface="Roboto"/>
                <a:cs typeface="Roboto"/>
                <a:sym typeface="Roboto"/>
              </a:rPr>
              <a:t> </a:t>
            </a:r>
            <a:r>
              <a:rPr b="1" i="0" lang="en-GB" sz="2100" u="none" cap="none" strike="noStrike">
                <a:solidFill>
                  <a:srgbClr val="0070C0"/>
                </a:solidFill>
                <a:latin typeface="Roboto"/>
                <a:ea typeface="Roboto"/>
                <a:cs typeface="Roboto"/>
                <a:sym typeface="Roboto"/>
              </a:rPr>
              <a:t>Biometric Residence Card</a:t>
            </a:r>
            <a:r>
              <a:rPr b="0" i="0" lang="en-GB" sz="2100" u="none" cap="none" strike="noStrike">
                <a:solidFill>
                  <a:schemeClr val="dk1"/>
                </a:solidFill>
                <a:latin typeface="Roboto"/>
                <a:ea typeface="Roboto"/>
                <a:cs typeface="Roboto"/>
                <a:sym typeface="Roboto"/>
              </a:rPr>
              <a:t> (if valid) using the EU Exit: ID Document Check </a:t>
            </a:r>
            <a:r>
              <a:rPr b="0" i="0" lang="en-GB" sz="2100" u="none" cap="none" strike="noStrike">
                <a:solidFill>
                  <a:schemeClr val="dk1"/>
                </a:solidFill>
                <a:latin typeface="Roboto"/>
                <a:ea typeface="Roboto"/>
                <a:cs typeface="Roboto"/>
                <a:sym typeface="Roboto"/>
                <a:extLst>
                  <a:ext uri="http://customooxmlschemas.google.com/">
                    <go:slidesCustomData xmlns:go="http://customooxmlschemas.google.com/" textRoundtripDataId="27"/>
                  </a:ext>
                </a:extLst>
              </a:rPr>
              <a:t>app</a:t>
            </a:r>
            <a:r>
              <a:rPr b="0" i="0" lang="en-GB" sz="2100" u="none" cap="none" strike="noStrike">
                <a:solidFill>
                  <a:schemeClr val="dk1"/>
                </a:solidFill>
                <a:latin typeface="Roboto"/>
                <a:ea typeface="Roboto"/>
                <a:cs typeface="Roboto"/>
                <a:sym typeface="Roboto"/>
              </a:rPr>
              <a:t>. </a:t>
            </a:r>
            <a:endParaRPr b="0" i="0" sz="2100" u="none" cap="none" strike="noStrike">
              <a:solidFill>
                <a:schemeClr val="dk1"/>
              </a:solidFill>
              <a:latin typeface="Roboto"/>
              <a:ea typeface="Roboto"/>
              <a:cs typeface="Roboto"/>
              <a:sym typeface="Roboto"/>
            </a:endParaRPr>
          </a:p>
          <a:p>
            <a:pPr indent="-355600" lvl="0" marL="457200" marR="0" rtl="0" algn="l">
              <a:lnSpc>
                <a:spcPct val="150000"/>
              </a:lnSpc>
              <a:spcBef>
                <a:spcPts val="1000"/>
              </a:spcBef>
              <a:spcAft>
                <a:spcPts val="0"/>
              </a:spcAft>
              <a:buClr>
                <a:srgbClr val="333333"/>
              </a:buClr>
              <a:buSzPts val="2000"/>
              <a:buFont typeface="Arial"/>
              <a:buChar char="•"/>
            </a:pPr>
            <a:r>
              <a:rPr b="0" i="0" lang="en-GB" sz="2100" u="none" cap="none" strike="noStrike">
                <a:solidFill>
                  <a:schemeClr val="dk1"/>
                </a:solidFill>
                <a:latin typeface="Roboto"/>
                <a:ea typeface="Roboto"/>
                <a:cs typeface="Roboto"/>
                <a:sym typeface="Roboto"/>
              </a:rPr>
              <a:t>Alternatively, you can apply by filling out the online application and selecting the option to send your </a:t>
            </a:r>
            <a:r>
              <a:rPr b="1" i="0" lang="en-GB" sz="2100" u="none" cap="none" strike="noStrike">
                <a:solidFill>
                  <a:srgbClr val="0070C0"/>
                </a:solidFill>
                <a:latin typeface="Roboto"/>
                <a:ea typeface="Roboto"/>
                <a:cs typeface="Roboto"/>
                <a:sym typeface="Roboto"/>
              </a:rPr>
              <a:t>valid passport</a:t>
            </a:r>
            <a:r>
              <a:rPr b="0" i="0" lang="en-GB" sz="2100" u="none" cap="none" strike="noStrike">
                <a:solidFill>
                  <a:srgbClr val="0070C0"/>
                </a:solidFill>
                <a:latin typeface="Roboto"/>
                <a:ea typeface="Roboto"/>
                <a:cs typeface="Roboto"/>
                <a:sym typeface="Roboto"/>
              </a:rPr>
              <a:t> </a:t>
            </a:r>
            <a:r>
              <a:rPr b="0" i="0" lang="en-GB" sz="2100" u="none" cap="none" strike="noStrike">
                <a:solidFill>
                  <a:schemeClr val="dk1"/>
                </a:solidFill>
                <a:latin typeface="Roboto"/>
                <a:ea typeface="Roboto"/>
                <a:cs typeface="Roboto"/>
                <a:sym typeface="Roboto"/>
              </a:rPr>
              <a:t>by post.</a:t>
            </a:r>
            <a:endParaRPr b="0" i="0" sz="2100" u="none" cap="none" strike="noStrike">
              <a:solidFill>
                <a:schemeClr val="dk1"/>
              </a:solidFill>
              <a:latin typeface="Roboto"/>
              <a:ea typeface="Roboto"/>
              <a:cs typeface="Roboto"/>
              <a:sym typeface="Roboto"/>
            </a:endParaRPr>
          </a:p>
          <a:p>
            <a:pPr indent="-361950" lvl="0" marL="457200" marR="0" rtl="0" algn="l">
              <a:lnSpc>
                <a:spcPct val="150000"/>
              </a:lnSpc>
              <a:spcBef>
                <a:spcPts val="1000"/>
              </a:spcBef>
              <a:spcAft>
                <a:spcPts val="0"/>
              </a:spcAft>
              <a:buClr>
                <a:schemeClr val="dk1"/>
              </a:buClr>
              <a:buSzPts val="2100"/>
              <a:buFont typeface="Roboto"/>
              <a:buChar char="•"/>
            </a:pPr>
            <a:r>
              <a:rPr b="0" i="0" lang="en-GB" sz="2100" u="none" cap="none" strike="noStrike">
                <a:solidFill>
                  <a:schemeClr val="dk1"/>
                </a:solidFill>
                <a:latin typeface="Roboto"/>
                <a:ea typeface="Roboto"/>
                <a:cs typeface="Roboto"/>
                <a:sym typeface="Roboto"/>
              </a:rPr>
              <a:t>Fill the online application and attach the evidence required. </a:t>
            </a:r>
            <a:endParaRPr b="0" i="0" sz="2100" u="none" cap="none" strike="noStrike">
              <a:solidFill>
                <a:schemeClr val="dk1"/>
              </a:solidFill>
              <a:latin typeface="Roboto"/>
              <a:ea typeface="Roboto"/>
              <a:cs typeface="Roboto"/>
              <a:sym typeface="Roboto"/>
            </a:endParaRPr>
          </a:p>
          <a:p>
            <a:pPr indent="-361950" lvl="0" marL="457200" marR="0" rtl="0" algn="l">
              <a:lnSpc>
                <a:spcPct val="150000"/>
              </a:lnSpc>
              <a:spcBef>
                <a:spcPts val="1000"/>
              </a:spcBef>
              <a:spcAft>
                <a:spcPts val="0"/>
              </a:spcAft>
              <a:buClr>
                <a:schemeClr val="dk1"/>
              </a:buClr>
              <a:buSzPts val="2100"/>
              <a:buFont typeface="Roboto"/>
              <a:buChar char="•"/>
            </a:pPr>
            <a:r>
              <a:rPr b="0" i="0" lang="en-GB" sz="2100" u="none" cap="none" strike="noStrike">
                <a:solidFill>
                  <a:schemeClr val="dk1"/>
                </a:solidFill>
                <a:latin typeface="Roboto"/>
                <a:ea typeface="Roboto"/>
                <a:cs typeface="Roboto"/>
                <a:sym typeface="Roboto"/>
              </a:rPr>
              <a:t>You will </a:t>
            </a:r>
            <a:r>
              <a:rPr b="0" i="0" lang="en-GB" sz="2100" u="sng" cap="none" strike="noStrike">
                <a:solidFill>
                  <a:schemeClr val="dk1"/>
                </a:solidFill>
                <a:latin typeface="Roboto"/>
                <a:ea typeface="Roboto"/>
                <a:cs typeface="Roboto"/>
                <a:sym typeface="Roboto"/>
              </a:rPr>
              <a:t>not</a:t>
            </a:r>
            <a:r>
              <a:rPr b="0" i="0" lang="en-GB" sz="2100" u="none" cap="none" strike="noStrike">
                <a:solidFill>
                  <a:schemeClr val="dk1"/>
                </a:solidFill>
                <a:latin typeface="Roboto"/>
                <a:ea typeface="Roboto"/>
                <a:cs typeface="Roboto"/>
                <a:sym typeface="Roboto"/>
              </a:rPr>
              <a:t> receive a Certificate of Application. </a:t>
            </a:r>
            <a:endParaRPr b="0" i="0" sz="2100" u="none" cap="none" strike="noStrike">
              <a:solidFill>
                <a:schemeClr val="dk1"/>
              </a:solidFill>
              <a:latin typeface="Roboto"/>
              <a:ea typeface="Roboto"/>
              <a:cs typeface="Roboto"/>
              <a:sym typeface="Roboto"/>
            </a:endParaRPr>
          </a:p>
          <a:p>
            <a:pPr indent="-361950" lvl="0" marL="457200" marR="0" rtl="0" algn="l">
              <a:lnSpc>
                <a:spcPct val="150000"/>
              </a:lnSpc>
              <a:spcBef>
                <a:spcPts val="1200"/>
              </a:spcBef>
              <a:spcAft>
                <a:spcPts val="0"/>
              </a:spcAft>
              <a:buClr>
                <a:schemeClr val="dk1"/>
              </a:buClr>
              <a:buSzPts val="2100"/>
              <a:buFont typeface="Roboto"/>
              <a:buChar char="•"/>
            </a:pPr>
            <a:r>
              <a:rPr b="0" i="0" lang="en-GB" sz="2100" u="none" cap="none" strike="noStrike">
                <a:solidFill>
                  <a:schemeClr val="dk1"/>
                </a:solidFill>
                <a:latin typeface="Roboto"/>
                <a:ea typeface="Roboto"/>
                <a:cs typeface="Roboto"/>
                <a:sym typeface="Roboto"/>
              </a:rPr>
              <a:t>Patiently wait for the outcome, waiting times vary. </a:t>
            </a:r>
            <a:endParaRPr b="0" i="0" sz="2100" u="none" cap="none" strike="noStrike">
              <a:solidFill>
                <a:schemeClr val="dk1"/>
              </a:solidFill>
              <a:latin typeface="Roboto"/>
              <a:ea typeface="Roboto"/>
              <a:cs typeface="Roboto"/>
              <a:sym typeface="Roboto"/>
            </a:endParaRPr>
          </a:p>
          <a:p>
            <a:pPr indent="0" lvl="0" marL="457200" marR="0" rtl="0" algn="l">
              <a:lnSpc>
                <a:spcPct val="107916"/>
              </a:lnSpc>
              <a:spcBef>
                <a:spcPts val="1000"/>
              </a:spcBef>
              <a:spcAft>
                <a:spcPts val="0"/>
              </a:spcAft>
              <a:buClr>
                <a:srgbClr val="000000"/>
              </a:buClr>
              <a:buSzPts val="2100"/>
              <a:buFont typeface="Arial"/>
              <a:buNone/>
            </a:pPr>
            <a:r>
              <a:t/>
            </a:r>
            <a:endParaRPr b="0" i="0" sz="2100" u="none" cap="none" strike="noStrike">
              <a:solidFill>
                <a:schemeClr val="dk1"/>
              </a:solidFill>
              <a:latin typeface="Roboto"/>
              <a:ea typeface="Roboto"/>
              <a:cs typeface="Roboto"/>
              <a:sym typeface="Roboto"/>
            </a:endParaRPr>
          </a:p>
          <a:p>
            <a:pPr indent="-228600" lvl="0" marL="457200" marR="0" rtl="0" algn="l">
              <a:lnSpc>
                <a:spcPct val="200000"/>
              </a:lnSpc>
              <a:spcBef>
                <a:spcPts val="288"/>
              </a:spcBef>
              <a:spcAft>
                <a:spcPts val="0"/>
              </a:spcAft>
              <a:buClr>
                <a:srgbClr val="000000"/>
              </a:buClr>
              <a:buSzPts val="1800"/>
              <a:buFont typeface="Arial"/>
              <a:buNone/>
            </a:pPr>
            <a:r>
              <a:t/>
            </a:r>
            <a:endParaRPr b="1" i="0" sz="2400" u="none" cap="none" strike="noStrike">
              <a:solidFill>
                <a:srgbClr val="333333"/>
              </a:solidFill>
              <a:latin typeface="Arial"/>
              <a:ea typeface="Arial"/>
              <a:cs typeface="Arial"/>
              <a:sym typeface="Arial"/>
            </a:endParaRPr>
          </a:p>
          <a:p>
            <a:pPr indent="-228600" lvl="0" marL="457200" marR="0" rtl="0" algn="l">
              <a:lnSpc>
                <a:spcPct val="200000"/>
              </a:lnSpc>
              <a:spcBef>
                <a:spcPts val="0"/>
              </a:spcBef>
              <a:spcAft>
                <a:spcPts val="0"/>
              </a:spcAft>
              <a:buClr>
                <a:srgbClr val="000000"/>
              </a:buClr>
              <a:buSzPts val="1800"/>
              <a:buFont typeface="Arial"/>
              <a:buNone/>
            </a:pPr>
            <a:r>
              <a:t/>
            </a:r>
            <a:endParaRPr b="0" i="0" sz="2400" u="none" cap="none" strike="noStrike">
              <a:solidFill>
                <a:srgbClr val="333333"/>
              </a:solidFill>
              <a:latin typeface="Arial"/>
              <a:ea typeface="Arial"/>
              <a:cs typeface="Arial"/>
              <a:sym typeface="Arial"/>
            </a:endParaRPr>
          </a:p>
        </p:txBody>
      </p:sp>
      <p:sp>
        <p:nvSpPr>
          <p:cNvPr id="536" name="Google Shape;536;g2eb4fc9f99b_0_577"/>
          <p:cNvSpPr txBox="1"/>
          <p:nvPr/>
        </p:nvSpPr>
        <p:spPr>
          <a:xfrm>
            <a:off x="-276063" y="70622"/>
            <a:ext cx="12193500" cy="736500"/>
          </a:xfrm>
          <a:prstGeom prst="rect">
            <a:avLst/>
          </a:prstGeom>
          <a:noFill/>
          <a:ln>
            <a:noFill/>
          </a:ln>
        </p:spPr>
        <p:txBody>
          <a:bodyPr anchorCtr="0" anchor="t" bIns="45000" lIns="90000" spcFirstLastPara="1" rIns="90000" wrap="square" tIns="45000">
            <a:noAutofit/>
          </a:bodyPr>
          <a:lstStyle/>
          <a:p>
            <a:pPr indent="0" lvl="0" marL="0" marR="0" rtl="0" algn="ctr">
              <a:lnSpc>
                <a:spcPct val="93000"/>
              </a:lnSpc>
              <a:spcBef>
                <a:spcPts val="0"/>
              </a:spcBef>
              <a:spcAft>
                <a:spcPts val="0"/>
              </a:spcAft>
              <a:buClr>
                <a:srgbClr val="333333"/>
              </a:buClr>
              <a:buSzPts val="3200"/>
              <a:buFont typeface="Times New Roman"/>
              <a:buNone/>
            </a:pPr>
            <a:r>
              <a:rPr b="1" i="0" lang="en-GB" sz="3200" u="none" cap="none" strike="noStrike">
                <a:solidFill>
                  <a:schemeClr val="lt1"/>
                </a:solidFill>
                <a:latin typeface="Arial"/>
                <a:ea typeface="Arial"/>
                <a:cs typeface="Arial"/>
                <a:sym typeface="Arial"/>
              </a:rPr>
              <a:t>Procedure </a:t>
            </a:r>
            <a:endParaRPr b="0" i="0" sz="1400" u="none" cap="none" strike="noStrike">
              <a:solidFill>
                <a:schemeClr val="lt1"/>
              </a:solidFill>
              <a:latin typeface="Arial"/>
              <a:ea typeface="Arial"/>
              <a:cs typeface="Arial"/>
              <a:sym typeface="Arial"/>
            </a:endParaRPr>
          </a:p>
        </p:txBody>
      </p:sp>
      <p:pic>
        <p:nvPicPr>
          <p:cNvPr id="537" name="Google Shape;537;g2eb4fc9f99b_0_577"/>
          <p:cNvPicPr preferRelativeResize="0"/>
          <p:nvPr/>
        </p:nvPicPr>
        <p:blipFill rotWithShape="1">
          <a:blip r:embed="rId4">
            <a:alphaModFix/>
          </a:blip>
          <a:srcRect b="0" l="0" r="8205" t="46442"/>
          <a:stretch/>
        </p:blipFill>
        <p:spPr>
          <a:xfrm>
            <a:off x="571900" y="1353075"/>
            <a:ext cx="2966325" cy="2075924"/>
          </a:xfrm>
          <a:prstGeom prst="rect">
            <a:avLst/>
          </a:prstGeom>
          <a:noFill/>
          <a:ln>
            <a:noFill/>
          </a:ln>
        </p:spPr>
      </p:pic>
      <p:pic>
        <p:nvPicPr>
          <p:cNvPr descr="A picture containing text&#10;&#10;Description automatically generated" id="538" name="Google Shape;538;g2eb4fc9f99b_0_577"/>
          <p:cNvPicPr preferRelativeResize="0"/>
          <p:nvPr/>
        </p:nvPicPr>
        <p:blipFill rotWithShape="1">
          <a:blip r:embed="rId5">
            <a:alphaModFix/>
          </a:blip>
          <a:srcRect b="19169" l="20625" r="54375" t="11673"/>
          <a:stretch/>
        </p:blipFill>
        <p:spPr>
          <a:xfrm>
            <a:off x="11139935" y="-76151"/>
            <a:ext cx="1053635" cy="855012"/>
          </a:xfrm>
          <a:prstGeom prst="rect">
            <a:avLst/>
          </a:prstGeom>
          <a:noFill/>
          <a:ln>
            <a:noFill/>
          </a:ln>
        </p:spPr>
      </p:pic>
      <p:pic>
        <p:nvPicPr>
          <p:cNvPr id="539" name="Google Shape;539;g2eb4fc9f99b_0_577"/>
          <p:cNvPicPr preferRelativeResize="0"/>
          <p:nvPr/>
        </p:nvPicPr>
        <p:blipFill rotWithShape="1">
          <a:blip r:embed="rId6">
            <a:alphaModFix/>
          </a:blip>
          <a:srcRect b="24124" l="15148" r="40006" t="34501"/>
          <a:stretch/>
        </p:blipFill>
        <p:spPr>
          <a:xfrm>
            <a:off x="59475" y="3749575"/>
            <a:ext cx="4306248" cy="2295224"/>
          </a:xfrm>
          <a:prstGeom prst="rect">
            <a:avLst/>
          </a:prstGeom>
          <a:noFill/>
          <a:ln>
            <a:noFill/>
          </a:ln>
        </p:spPr>
      </p:pic>
      <p:sp>
        <p:nvSpPr>
          <p:cNvPr id="540" name="Google Shape;540;g2eb4fc9f99b_0_577"/>
          <p:cNvSpPr txBox="1"/>
          <p:nvPr/>
        </p:nvSpPr>
        <p:spPr>
          <a:xfrm>
            <a:off x="8203838" y="6536300"/>
            <a:ext cx="3928800" cy="45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576"/>
              </a:spcBef>
              <a:spcAft>
                <a:spcPts val="0"/>
              </a:spcAft>
              <a:buClr>
                <a:srgbClr val="000000"/>
              </a:buClr>
              <a:buSzPts val="1800"/>
              <a:buFont typeface="Arial"/>
              <a:buNone/>
            </a:pPr>
            <a:r>
              <a:rPr b="1" i="0" lang="en-GB" sz="1700" u="none" cap="none" strike="noStrike">
                <a:solidFill>
                  <a:srgbClr val="0070C0"/>
                </a:solidFill>
                <a:latin typeface="Roboto"/>
                <a:ea typeface="Roboto"/>
                <a:cs typeface="Roboto"/>
                <a:sym typeface="Roboto"/>
              </a:rPr>
              <a:t>Settled status for non-EEA citizens</a:t>
            </a:r>
            <a:endParaRPr b="1" i="0" sz="17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g2eb4fc9f99b_0_353"/>
          <p:cNvSpPr/>
          <p:nvPr/>
        </p:nvSpPr>
        <p:spPr>
          <a:xfrm>
            <a:off x="-16730" y="-64761"/>
            <a:ext cx="12209400" cy="832200"/>
          </a:xfrm>
          <a:prstGeom prst="rect">
            <a:avLst/>
          </a:prstGeom>
          <a:solidFill>
            <a:srgbClr val="1377C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7" name="Google Shape;547;g2eb4fc9f99b_0_353"/>
          <p:cNvSpPr txBox="1"/>
          <p:nvPr/>
        </p:nvSpPr>
        <p:spPr>
          <a:xfrm>
            <a:off x="2811650" y="813775"/>
            <a:ext cx="8896800" cy="5178900"/>
          </a:xfrm>
          <a:prstGeom prst="rect">
            <a:avLst/>
          </a:prstGeom>
          <a:noFill/>
          <a:ln>
            <a:noFill/>
          </a:ln>
        </p:spPr>
        <p:txBody>
          <a:bodyPr anchorCtr="0" anchor="t" bIns="0" lIns="0" spcFirstLastPara="1" rIns="0" wrap="square" tIns="0">
            <a:noAutofit/>
          </a:bodyPr>
          <a:lstStyle/>
          <a:p>
            <a:pPr indent="-361950" lvl="0" marL="457200" marR="0" rtl="0" algn="l">
              <a:lnSpc>
                <a:spcPct val="100000"/>
              </a:lnSpc>
              <a:spcBef>
                <a:spcPts val="1200"/>
              </a:spcBef>
              <a:spcAft>
                <a:spcPts val="0"/>
              </a:spcAft>
              <a:buClr>
                <a:schemeClr val="dk1"/>
              </a:buClr>
              <a:buSzPts val="2100"/>
              <a:buFont typeface="Roboto"/>
              <a:buChar char="❏"/>
            </a:pPr>
            <a:r>
              <a:rPr b="1" i="0" lang="en-GB" sz="2100" u="none" cap="none" strike="noStrike">
                <a:solidFill>
                  <a:srgbClr val="0070C0"/>
                </a:solidFill>
                <a:latin typeface="Roboto"/>
                <a:ea typeface="Roboto"/>
                <a:cs typeface="Roboto"/>
                <a:sym typeface="Roboto"/>
              </a:rPr>
              <a:t>National Insurance Number</a:t>
            </a:r>
            <a:r>
              <a:rPr b="0" i="0" lang="en-GB" sz="2100" u="none" cap="none" strike="noStrike">
                <a:solidFill>
                  <a:schemeClr val="dk1"/>
                </a:solidFill>
                <a:latin typeface="Roboto"/>
                <a:ea typeface="Roboto"/>
                <a:cs typeface="Roboto"/>
                <a:sym typeface="Roboto"/>
              </a:rPr>
              <a:t> (NIN), which is useful for checks on </a:t>
            </a:r>
            <a:r>
              <a:rPr b="0" i="0" lang="en-GB" sz="2100" u="none" cap="none" strike="noStrike">
                <a:solidFill>
                  <a:schemeClr val="dk1"/>
                </a:solidFill>
                <a:latin typeface="Roboto"/>
                <a:ea typeface="Roboto"/>
                <a:cs typeface="Roboto"/>
                <a:sym typeface="Roboto"/>
                <a:extLst>
                  <a:ext uri="http://customooxmlschemas.google.com/">
                    <go:slidesCustomData xmlns:go="http://customooxmlschemas.google.com/" textRoundtripDataId="28"/>
                  </a:ext>
                </a:extLst>
              </a:rPr>
              <a:t>continuous residence</a:t>
            </a:r>
            <a:r>
              <a:rPr b="0" i="0" lang="en-GB" sz="2100" u="none" cap="none" strike="noStrike">
                <a:solidFill>
                  <a:schemeClr val="dk1"/>
                </a:solidFill>
                <a:latin typeface="Roboto"/>
                <a:ea typeface="Roboto"/>
                <a:cs typeface="Roboto"/>
                <a:sym typeface="Roboto"/>
              </a:rPr>
              <a:t>.</a:t>
            </a:r>
            <a:endParaRPr b="0" i="0" sz="2100" u="none" cap="none" strike="noStrike">
              <a:solidFill>
                <a:schemeClr val="dk1"/>
              </a:solidFill>
              <a:latin typeface="Roboto"/>
              <a:ea typeface="Roboto"/>
              <a:cs typeface="Roboto"/>
              <a:sym typeface="Roboto"/>
            </a:endParaRPr>
          </a:p>
          <a:p>
            <a:pPr indent="-361950" lvl="0" marL="457200" marR="0" rtl="0" algn="l">
              <a:lnSpc>
                <a:spcPct val="100000"/>
              </a:lnSpc>
              <a:spcBef>
                <a:spcPts val="1000"/>
              </a:spcBef>
              <a:spcAft>
                <a:spcPts val="0"/>
              </a:spcAft>
              <a:buClr>
                <a:schemeClr val="dk1"/>
              </a:buClr>
              <a:buSzPts val="2100"/>
              <a:buFont typeface="Roboto"/>
              <a:buChar char="❏"/>
            </a:pPr>
            <a:r>
              <a:rPr b="0" i="0" lang="en-GB" sz="2100" u="none" cap="none" strike="noStrike">
                <a:solidFill>
                  <a:schemeClr val="dk1"/>
                </a:solidFill>
                <a:latin typeface="Roboto"/>
                <a:ea typeface="Roboto"/>
                <a:cs typeface="Roboto"/>
                <a:sym typeface="Roboto"/>
              </a:rPr>
              <a:t>If requested, you must upload </a:t>
            </a:r>
            <a:r>
              <a:rPr b="1" i="0" lang="en-GB" sz="2100" u="none" cap="none" strike="noStrike">
                <a:solidFill>
                  <a:srgbClr val="0070C0"/>
                </a:solidFill>
                <a:latin typeface="Roboto"/>
                <a:ea typeface="Roboto"/>
                <a:cs typeface="Roboto"/>
                <a:sym typeface="Roboto"/>
                <a:extLst>
                  <a:ext uri="http://customooxmlschemas.google.com/">
                    <go:slidesCustomData xmlns:go="http://customooxmlschemas.google.com/" textRoundtripDataId="29"/>
                  </a:ext>
                </a:extLst>
              </a:rPr>
              <a:t>proof of residence</a:t>
            </a:r>
            <a:r>
              <a:rPr b="1" i="0" lang="en-GB" sz="2100" u="none" cap="none" strike="noStrike">
                <a:solidFill>
                  <a:srgbClr val="0070C0"/>
                </a:solidFill>
                <a:latin typeface="Roboto"/>
                <a:ea typeface="Roboto"/>
                <a:cs typeface="Roboto"/>
                <a:sym typeface="Roboto"/>
              </a:rPr>
              <a:t> </a:t>
            </a:r>
            <a:r>
              <a:rPr b="0" i="0" lang="en-GB" sz="2100" u="none" cap="none" strike="noStrike">
                <a:solidFill>
                  <a:schemeClr val="dk1"/>
                </a:solidFill>
                <a:latin typeface="Roboto"/>
                <a:ea typeface="Roboto"/>
                <a:cs typeface="Roboto"/>
                <a:sym typeface="Roboto"/>
              </a:rPr>
              <a:t>covering at least 6 months for every 12-months period:</a:t>
            </a:r>
            <a:endParaRPr b="0" i="0" sz="2100" u="none" cap="none" strike="noStrike">
              <a:solidFill>
                <a:schemeClr val="dk1"/>
              </a:solidFill>
              <a:latin typeface="Roboto"/>
              <a:ea typeface="Roboto"/>
              <a:cs typeface="Roboto"/>
              <a:sym typeface="Roboto"/>
            </a:endParaRPr>
          </a:p>
          <a:p>
            <a:pPr indent="-323850" lvl="3" marL="1828800" marR="0" rtl="0" algn="l">
              <a:lnSpc>
                <a:spcPct val="100000"/>
              </a:lnSpc>
              <a:spcBef>
                <a:spcPts val="1000"/>
              </a:spcBef>
              <a:spcAft>
                <a:spcPts val="0"/>
              </a:spcAft>
              <a:buClr>
                <a:schemeClr val="dk1"/>
              </a:buClr>
              <a:buSzPts val="1500"/>
              <a:buFont typeface="Roboto"/>
              <a:buChar char="❏"/>
            </a:pPr>
            <a:r>
              <a:rPr b="0" i="0" lang="en-GB" sz="1500" u="none" cap="none" strike="noStrike">
                <a:solidFill>
                  <a:schemeClr val="dk1"/>
                </a:solidFill>
                <a:latin typeface="Roboto"/>
                <a:ea typeface="Roboto"/>
                <a:cs typeface="Roboto"/>
                <a:sym typeface="Roboto"/>
              </a:rPr>
              <a:t>Council Tax and utility bills;</a:t>
            </a:r>
            <a:endParaRPr b="0" i="0" sz="1500" u="none" cap="none" strike="noStrike">
              <a:solidFill>
                <a:schemeClr val="dk1"/>
              </a:solidFill>
              <a:latin typeface="Roboto"/>
              <a:ea typeface="Roboto"/>
              <a:cs typeface="Roboto"/>
              <a:sym typeface="Roboto"/>
            </a:endParaRPr>
          </a:p>
          <a:p>
            <a:pPr indent="-323850" lvl="3" marL="1828800" marR="0" rtl="0" algn="l">
              <a:lnSpc>
                <a:spcPct val="100000"/>
              </a:lnSpc>
              <a:spcBef>
                <a:spcPts val="1000"/>
              </a:spcBef>
              <a:spcAft>
                <a:spcPts val="0"/>
              </a:spcAft>
              <a:buClr>
                <a:schemeClr val="dk1"/>
              </a:buClr>
              <a:buSzPts val="1500"/>
              <a:buFont typeface="Roboto"/>
              <a:buChar char="❏"/>
            </a:pPr>
            <a:r>
              <a:rPr b="0" i="0" lang="en-GB" sz="1500" u="none" cap="none" strike="noStrike">
                <a:solidFill>
                  <a:schemeClr val="dk1"/>
                </a:solidFill>
                <a:latin typeface="Roboto"/>
                <a:ea typeface="Roboto"/>
                <a:cs typeface="Roboto"/>
                <a:sym typeface="Roboto"/>
              </a:rPr>
              <a:t>Payslips, P60s and P45s;</a:t>
            </a:r>
            <a:endParaRPr b="0" i="0" sz="1500" u="none" cap="none" strike="noStrike">
              <a:solidFill>
                <a:schemeClr val="dk1"/>
              </a:solidFill>
              <a:latin typeface="Roboto"/>
              <a:ea typeface="Roboto"/>
              <a:cs typeface="Roboto"/>
              <a:sym typeface="Roboto"/>
            </a:endParaRPr>
          </a:p>
          <a:p>
            <a:pPr indent="-323850" lvl="3" marL="1828800" marR="0" rtl="0" algn="l">
              <a:lnSpc>
                <a:spcPct val="100000"/>
              </a:lnSpc>
              <a:spcBef>
                <a:spcPts val="1000"/>
              </a:spcBef>
              <a:spcAft>
                <a:spcPts val="0"/>
              </a:spcAft>
              <a:buClr>
                <a:schemeClr val="dk1"/>
              </a:buClr>
              <a:buSzPts val="1500"/>
              <a:buFont typeface="Roboto"/>
              <a:buChar char="❏"/>
            </a:pPr>
            <a:r>
              <a:rPr b="0" i="0" lang="en-GB" sz="1500" u="none" cap="none" strike="noStrike">
                <a:solidFill>
                  <a:schemeClr val="dk1"/>
                </a:solidFill>
                <a:latin typeface="Roboto"/>
                <a:ea typeface="Roboto"/>
                <a:cs typeface="Roboto"/>
                <a:sym typeface="Roboto"/>
              </a:rPr>
              <a:t>NHS, GP letters;</a:t>
            </a:r>
            <a:endParaRPr b="0" i="0" sz="1500" u="none" cap="none" strike="noStrike">
              <a:solidFill>
                <a:schemeClr val="dk1"/>
              </a:solidFill>
              <a:latin typeface="Roboto"/>
              <a:ea typeface="Roboto"/>
              <a:cs typeface="Roboto"/>
              <a:sym typeface="Roboto"/>
            </a:endParaRPr>
          </a:p>
          <a:p>
            <a:pPr indent="-323850" lvl="3" marL="1828800" marR="0" rtl="0" algn="l">
              <a:lnSpc>
                <a:spcPct val="100000"/>
              </a:lnSpc>
              <a:spcBef>
                <a:spcPts val="1000"/>
              </a:spcBef>
              <a:spcAft>
                <a:spcPts val="0"/>
              </a:spcAft>
              <a:buClr>
                <a:schemeClr val="dk1"/>
              </a:buClr>
              <a:buSzPts val="1500"/>
              <a:buFont typeface="Roboto"/>
              <a:buChar char="❏"/>
            </a:pPr>
            <a:r>
              <a:rPr b="0" i="0" lang="en-GB" sz="1500" u="none" cap="none" strike="noStrike">
                <a:solidFill>
                  <a:schemeClr val="dk1"/>
                </a:solidFill>
                <a:latin typeface="Roboto"/>
                <a:ea typeface="Roboto"/>
                <a:cs typeface="Roboto"/>
                <a:sym typeface="Roboto"/>
              </a:rPr>
              <a:t>Bank statements showing physical transactions in the UK;</a:t>
            </a:r>
            <a:endParaRPr b="0" i="0" sz="1500" u="none" cap="none" strike="noStrike">
              <a:solidFill>
                <a:schemeClr val="dk1"/>
              </a:solidFill>
              <a:latin typeface="Roboto"/>
              <a:ea typeface="Roboto"/>
              <a:cs typeface="Roboto"/>
              <a:sym typeface="Roboto"/>
            </a:endParaRPr>
          </a:p>
          <a:p>
            <a:pPr indent="-323850" lvl="3" marL="1828800" marR="0" rtl="0" algn="l">
              <a:lnSpc>
                <a:spcPct val="100000"/>
              </a:lnSpc>
              <a:spcBef>
                <a:spcPts val="1000"/>
              </a:spcBef>
              <a:spcAft>
                <a:spcPts val="0"/>
              </a:spcAft>
              <a:buClr>
                <a:schemeClr val="dk1"/>
              </a:buClr>
              <a:buSzPts val="1500"/>
              <a:buFont typeface="Roboto"/>
              <a:buChar char="❏"/>
            </a:pPr>
            <a:r>
              <a:rPr b="0" i="0" lang="en-GB" sz="1500" u="none" cap="none" strike="noStrike">
                <a:solidFill>
                  <a:schemeClr val="dk1"/>
                </a:solidFill>
                <a:latin typeface="Roboto"/>
                <a:ea typeface="Roboto"/>
                <a:cs typeface="Roboto"/>
                <a:sym typeface="Roboto"/>
              </a:rPr>
              <a:t>Tenancy Agreements and mortgage statements only if accompanied by proof of payment.</a:t>
            </a:r>
            <a:endParaRPr b="0" i="0" sz="1500" u="none" cap="none" strike="noStrike">
              <a:solidFill>
                <a:schemeClr val="dk1"/>
              </a:solidFill>
              <a:latin typeface="Roboto"/>
              <a:ea typeface="Roboto"/>
              <a:cs typeface="Roboto"/>
              <a:sym typeface="Roboto"/>
            </a:endParaRPr>
          </a:p>
          <a:p>
            <a:pPr indent="-361950" lvl="0" marL="457200" marR="0" rtl="0" algn="l">
              <a:lnSpc>
                <a:spcPct val="100000"/>
              </a:lnSpc>
              <a:spcBef>
                <a:spcPts val="1000"/>
              </a:spcBef>
              <a:spcAft>
                <a:spcPts val="0"/>
              </a:spcAft>
              <a:buClr>
                <a:schemeClr val="dk1"/>
              </a:buClr>
              <a:buSzPts val="2100"/>
              <a:buFont typeface="Roboto"/>
              <a:buChar char="❏"/>
            </a:pPr>
            <a:r>
              <a:rPr b="1" i="0" lang="en-GB" sz="2100" u="none" cap="none" strike="noStrike">
                <a:solidFill>
                  <a:srgbClr val="0070C0"/>
                </a:solidFill>
                <a:latin typeface="Roboto"/>
                <a:ea typeface="Roboto"/>
                <a:cs typeface="Roboto"/>
                <a:sym typeface="Roboto"/>
              </a:rPr>
              <a:t>Unique Application Number (UAN) of your pre-settled status</a:t>
            </a:r>
            <a:r>
              <a:rPr b="0" i="0" lang="en-GB" sz="2100" u="none" cap="none" strike="noStrike">
                <a:solidFill>
                  <a:schemeClr val="dk1"/>
                </a:solidFill>
                <a:latin typeface="Roboto"/>
                <a:ea typeface="Roboto"/>
                <a:cs typeface="Roboto"/>
                <a:sym typeface="Roboto"/>
              </a:rPr>
              <a:t>.</a:t>
            </a:r>
            <a:endParaRPr b="0" i="0" sz="2100" u="none" cap="none" strike="noStrike">
              <a:solidFill>
                <a:schemeClr val="dk1"/>
              </a:solidFill>
              <a:latin typeface="Roboto"/>
              <a:ea typeface="Roboto"/>
              <a:cs typeface="Roboto"/>
              <a:sym typeface="Roboto"/>
            </a:endParaRPr>
          </a:p>
          <a:p>
            <a:pPr indent="-361950" lvl="0" marL="457200" marR="0" rtl="0" algn="l">
              <a:lnSpc>
                <a:spcPct val="100000"/>
              </a:lnSpc>
              <a:spcBef>
                <a:spcPts val="1200"/>
              </a:spcBef>
              <a:spcAft>
                <a:spcPts val="0"/>
              </a:spcAft>
              <a:buClr>
                <a:schemeClr val="dk1"/>
              </a:buClr>
              <a:buSzPts val="2100"/>
              <a:buFont typeface="Roboto"/>
              <a:buChar char="❏"/>
            </a:pPr>
            <a:r>
              <a:rPr b="1" i="0" lang="en-GB" sz="2100" u="none" cap="none" strike="noStrike">
                <a:solidFill>
                  <a:srgbClr val="0070C0"/>
                </a:solidFill>
                <a:latin typeface="Roboto"/>
                <a:ea typeface="Roboto"/>
                <a:cs typeface="Roboto"/>
                <a:sym typeface="Roboto"/>
              </a:rPr>
              <a:t>UAN of the settled status of your EU family member.</a:t>
            </a:r>
            <a:endParaRPr b="1" i="0" sz="2100" u="none" cap="none" strike="noStrike">
              <a:solidFill>
                <a:srgbClr val="0070C0"/>
              </a:solidFill>
              <a:latin typeface="Roboto"/>
              <a:ea typeface="Roboto"/>
              <a:cs typeface="Roboto"/>
              <a:sym typeface="Roboto"/>
            </a:endParaRPr>
          </a:p>
          <a:p>
            <a:pPr indent="-361950" lvl="0" marL="457200" marR="0" rtl="0" algn="l">
              <a:lnSpc>
                <a:spcPct val="100000"/>
              </a:lnSpc>
              <a:spcBef>
                <a:spcPts val="1200"/>
              </a:spcBef>
              <a:spcAft>
                <a:spcPts val="0"/>
              </a:spcAft>
              <a:buClr>
                <a:schemeClr val="dk1"/>
              </a:buClr>
              <a:buSzPts val="2100"/>
              <a:buFont typeface="Roboto"/>
              <a:buChar char="❏"/>
            </a:pPr>
            <a:r>
              <a:rPr b="1" i="0" lang="en-GB" sz="2100" u="none" cap="none" strike="noStrike">
                <a:solidFill>
                  <a:srgbClr val="0070C0"/>
                </a:solidFill>
                <a:latin typeface="Roboto"/>
                <a:ea typeface="Roboto"/>
                <a:cs typeface="Roboto"/>
                <a:sym typeface="Roboto"/>
              </a:rPr>
              <a:t>Evidence of the relationship with your EU family member</a:t>
            </a:r>
            <a:r>
              <a:rPr b="0" i="0" lang="en-GB" sz="2100" u="none" cap="none" strike="noStrike">
                <a:solidFill>
                  <a:schemeClr val="dk1"/>
                </a:solidFill>
                <a:latin typeface="Roboto"/>
                <a:ea typeface="Roboto"/>
                <a:cs typeface="Roboto"/>
                <a:sym typeface="Roboto"/>
              </a:rPr>
              <a:t>, such as birth or marriage certificate, it depends on the relationship with them.</a:t>
            </a:r>
            <a:endParaRPr b="0" i="0" sz="2100" u="none" cap="none" strike="noStrike">
              <a:solidFill>
                <a:schemeClr val="dk1"/>
              </a:solidFill>
              <a:latin typeface="Roboto"/>
              <a:ea typeface="Roboto"/>
              <a:cs typeface="Roboto"/>
              <a:sym typeface="Roboto"/>
            </a:endParaRPr>
          </a:p>
          <a:p>
            <a:pPr indent="-361950" lvl="0" marL="457200" marR="0" rtl="0" algn="l">
              <a:lnSpc>
                <a:spcPct val="100000"/>
              </a:lnSpc>
              <a:spcBef>
                <a:spcPts val="1200"/>
              </a:spcBef>
              <a:spcAft>
                <a:spcPts val="0"/>
              </a:spcAft>
              <a:buClr>
                <a:schemeClr val="dk1"/>
              </a:buClr>
              <a:buSzPts val="2100"/>
              <a:buFont typeface="Roboto"/>
              <a:buChar char="❏"/>
            </a:pPr>
            <a:r>
              <a:rPr b="0" i="0" lang="en-GB" sz="2100" u="none" cap="none" strike="noStrike">
                <a:solidFill>
                  <a:schemeClr val="dk1"/>
                </a:solidFill>
                <a:latin typeface="Roboto"/>
                <a:ea typeface="Roboto"/>
                <a:cs typeface="Roboto"/>
                <a:sym typeface="Roboto"/>
              </a:rPr>
              <a:t>Evidence to </a:t>
            </a:r>
            <a:r>
              <a:rPr b="1" i="0" lang="en-GB" sz="2100" u="none" cap="none" strike="noStrike">
                <a:solidFill>
                  <a:srgbClr val="0070C0"/>
                </a:solidFill>
                <a:latin typeface="Roboto"/>
                <a:ea typeface="Roboto"/>
                <a:cs typeface="Roboto"/>
                <a:sym typeface="Roboto"/>
              </a:rPr>
              <a:t>justify a </a:t>
            </a:r>
            <a:r>
              <a:rPr b="1" i="0" lang="en-GB" sz="2100" u="none" cap="none" strike="noStrike">
                <a:solidFill>
                  <a:srgbClr val="0070C0"/>
                </a:solidFill>
                <a:latin typeface="Roboto"/>
                <a:ea typeface="Roboto"/>
                <a:cs typeface="Roboto"/>
                <a:sym typeface="Roboto"/>
                <a:extLst>
                  <a:ext uri="http://customooxmlschemas.google.com/">
                    <go:slidesCustomData xmlns:go="http://customooxmlschemas.google.com/" textRoundtripDataId="30"/>
                  </a:ext>
                </a:extLst>
              </a:rPr>
              <a:t>long a</a:t>
            </a:r>
            <a:r>
              <a:rPr b="1" i="0" lang="en-GB" sz="2100" u="none" cap="none" strike="noStrike">
                <a:solidFill>
                  <a:srgbClr val="0070C0"/>
                </a:solidFill>
                <a:latin typeface="Roboto"/>
                <a:ea typeface="Roboto"/>
                <a:cs typeface="Roboto"/>
                <a:sym typeface="Roboto"/>
                <a:extLst>
                  <a:ext uri="http://customooxmlschemas.google.com/">
                    <go:slidesCustomData xmlns:go="http://customooxmlschemas.google.com/" textRoundtripDataId="31"/>
                  </a:ext>
                </a:extLst>
              </a:rPr>
              <a:t>bsence</a:t>
            </a:r>
            <a:r>
              <a:rPr b="0" i="0" lang="en-GB" sz="2100" u="none" cap="none" strike="noStrike">
                <a:solidFill>
                  <a:schemeClr val="dk1"/>
                </a:solidFill>
                <a:latin typeface="Roboto"/>
                <a:ea typeface="Roboto"/>
                <a:cs typeface="Roboto"/>
                <a:sym typeface="Roboto"/>
              </a:rPr>
              <a:t> and </a:t>
            </a:r>
            <a:r>
              <a:rPr b="1" i="0" lang="en-GB" sz="2100" u="none" cap="none" strike="noStrike">
                <a:solidFill>
                  <a:srgbClr val="0070C0"/>
                </a:solidFill>
                <a:latin typeface="Roboto"/>
                <a:ea typeface="Roboto"/>
                <a:cs typeface="Roboto"/>
                <a:sym typeface="Roboto"/>
              </a:rPr>
              <a:t>support letter</a:t>
            </a:r>
            <a:r>
              <a:rPr b="0" i="0" lang="en-GB" sz="2100" u="none" cap="none" strike="noStrike">
                <a:solidFill>
                  <a:schemeClr val="dk1"/>
                </a:solidFill>
                <a:latin typeface="Roboto"/>
                <a:ea typeface="Roboto"/>
                <a:cs typeface="Roboto"/>
                <a:sym typeface="Roboto"/>
              </a:rPr>
              <a:t> if necessary.</a:t>
            </a:r>
            <a:r>
              <a:rPr b="0" i="0" lang="en-GB" sz="2100" u="none" cap="none" strike="noStrike">
                <a:solidFill>
                  <a:schemeClr val="dk1"/>
                </a:solidFill>
                <a:latin typeface="Roboto"/>
                <a:ea typeface="Roboto"/>
                <a:cs typeface="Roboto"/>
                <a:sym typeface="Roboto"/>
                <a:extLst>
                  <a:ext uri="http://customooxmlschemas.google.com/">
                    <go:slidesCustomData xmlns:go="http://customooxmlschemas.google.com/" textRoundtripDataId="32"/>
                  </a:ext>
                </a:extLst>
              </a:rPr>
              <a:t> </a:t>
            </a:r>
            <a:endParaRPr b="0" i="0" sz="2100" u="none" cap="none" strike="noStrike">
              <a:solidFill>
                <a:schemeClr val="dk1"/>
              </a:solidFill>
              <a:latin typeface="Roboto"/>
              <a:ea typeface="Roboto"/>
              <a:cs typeface="Roboto"/>
              <a:sym typeface="Roboto"/>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rgbClr val="0070C0"/>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Roboto"/>
              <a:ea typeface="Roboto"/>
              <a:cs typeface="Roboto"/>
              <a:sym typeface="Roboto"/>
            </a:endParaRPr>
          </a:p>
          <a:p>
            <a:pPr indent="-228600" lvl="0" marL="457200" marR="0" rtl="0" algn="l">
              <a:lnSpc>
                <a:spcPct val="200000"/>
              </a:lnSpc>
              <a:spcBef>
                <a:spcPts val="288"/>
              </a:spcBef>
              <a:spcAft>
                <a:spcPts val="0"/>
              </a:spcAft>
              <a:buClr>
                <a:srgbClr val="000000"/>
              </a:buClr>
              <a:buSzPts val="1800"/>
              <a:buFont typeface="Arial"/>
              <a:buNone/>
            </a:pPr>
            <a:r>
              <a:t/>
            </a:r>
            <a:endParaRPr b="1" i="0" sz="2400" u="none" cap="none" strike="noStrike">
              <a:solidFill>
                <a:srgbClr val="333333"/>
              </a:solidFill>
              <a:latin typeface="Arial"/>
              <a:ea typeface="Arial"/>
              <a:cs typeface="Arial"/>
              <a:sym typeface="Arial"/>
            </a:endParaRPr>
          </a:p>
          <a:p>
            <a:pPr indent="-228600" lvl="0" marL="457200" marR="0" rtl="0" algn="l">
              <a:lnSpc>
                <a:spcPct val="200000"/>
              </a:lnSpc>
              <a:spcBef>
                <a:spcPts val="0"/>
              </a:spcBef>
              <a:spcAft>
                <a:spcPts val="0"/>
              </a:spcAft>
              <a:buClr>
                <a:srgbClr val="000000"/>
              </a:buClr>
              <a:buSzPts val="1800"/>
              <a:buFont typeface="Arial"/>
              <a:buNone/>
            </a:pPr>
            <a:r>
              <a:t/>
            </a:r>
            <a:endParaRPr b="0" i="0" sz="2400" u="none" cap="none" strike="noStrike">
              <a:solidFill>
                <a:srgbClr val="333333"/>
              </a:solidFill>
              <a:latin typeface="Arial"/>
              <a:ea typeface="Arial"/>
              <a:cs typeface="Arial"/>
              <a:sym typeface="Arial"/>
            </a:endParaRPr>
          </a:p>
        </p:txBody>
      </p:sp>
      <p:sp>
        <p:nvSpPr>
          <p:cNvPr id="548" name="Google Shape;548;g2eb4fc9f99b_0_353"/>
          <p:cNvSpPr txBox="1"/>
          <p:nvPr/>
        </p:nvSpPr>
        <p:spPr>
          <a:xfrm>
            <a:off x="-276063" y="70622"/>
            <a:ext cx="12193500" cy="736500"/>
          </a:xfrm>
          <a:prstGeom prst="rect">
            <a:avLst/>
          </a:prstGeom>
          <a:noFill/>
          <a:ln>
            <a:noFill/>
          </a:ln>
        </p:spPr>
        <p:txBody>
          <a:bodyPr anchorCtr="0" anchor="t" bIns="45000" lIns="90000" spcFirstLastPara="1" rIns="90000" wrap="square" tIns="45000">
            <a:noAutofit/>
          </a:bodyPr>
          <a:lstStyle/>
          <a:p>
            <a:pPr indent="0" lvl="0" marL="0" marR="0" rtl="0" algn="ctr">
              <a:lnSpc>
                <a:spcPct val="93000"/>
              </a:lnSpc>
              <a:spcBef>
                <a:spcPts val="0"/>
              </a:spcBef>
              <a:spcAft>
                <a:spcPts val="0"/>
              </a:spcAft>
              <a:buClr>
                <a:srgbClr val="333333"/>
              </a:buClr>
              <a:buSzPts val="3200"/>
              <a:buFont typeface="Times New Roman"/>
              <a:buNone/>
            </a:pPr>
            <a:r>
              <a:rPr b="1" i="0" lang="en-GB" sz="3200" u="none" cap="none" strike="noStrike">
                <a:solidFill>
                  <a:schemeClr val="lt1"/>
                </a:solidFill>
                <a:latin typeface="Arial"/>
                <a:ea typeface="Arial"/>
                <a:cs typeface="Arial"/>
                <a:sym typeface="Arial"/>
              </a:rPr>
              <a:t>Evidence: what do I need?</a:t>
            </a:r>
            <a:endParaRPr b="1" i="0" sz="3200" u="none" cap="none" strike="noStrike">
              <a:solidFill>
                <a:schemeClr val="lt1"/>
              </a:solidFill>
              <a:latin typeface="Arial"/>
              <a:ea typeface="Arial"/>
              <a:cs typeface="Arial"/>
              <a:sym typeface="Arial"/>
            </a:endParaRPr>
          </a:p>
        </p:txBody>
      </p:sp>
      <p:pic>
        <p:nvPicPr>
          <p:cNvPr descr="A picture containing symbol, logo, graphics, flag&#10;&#10;Description automatically generated" id="549" name="Google Shape;549;g2eb4fc9f99b_0_353"/>
          <p:cNvPicPr preferRelativeResize="0"/>
          <p:nvPr/>
        </p:nvPicPr>
        <p:blipFill rotWithShape="1">
          <a:blip r:embed="rId4">
            <a:alphaModFix/>
          </a:blip>
          <a:srcRect b="0" l="0" r="0" t="0"/>
          <a:stretch/>
        </p:blipFill>
        <p:spPr>
          <a:xfrm>
            <a:off x="-169137" y="884226"/>
            <a:ext cx="2936651" cy="2797726"/>
          </a:xfrm>
          <a:prstGeom prst="rect">
            <a:avLst/>
          </a:prstGeom>
          <a:noFill/>
          <a:ln>
            <a:noFill/>
          </a:ln>
        </p:spPr>
      </p:pic>
      <p:pic>
        <p:nvPicPr>
          <p:cNvPr descr="A picture containing text&#10;&#10;Description automatically generated" id="550" name="Google Shape;550;g2eb4fc9f99b_0_353"/>
          <p:cNvPicPr preferRelativeResize="0"/>
          <p:nvPr/>
        </p:nvPicPr>
        <p:blipFill rotWithShape="1">
          <a:blip r:embed="rId5">
            <a:alphaModFix/>
          </a:blip>
          <a:srcRect b="19169" l="20625" r="54375" t="11673"/>
          <a:stretch/>
        </p:blipFill>
        <p:spPr>
          <a:xfrm>
            <a:off x="11139935" y="-76151"/>
            <a:ext cx="1053635" cy="855012"/>
          </a:xfrm>
          <a:prstGeom prst="rect">
            <a:avLst/>
          </a:prstGeom>
          <a:noFill/>
          <a:ln>
            <a:noFill/>
          </a:ln>
        </p:spPr>
      </p:pic>
      <p:sp>
        <p:nvSpPr>
          <p:cNvPr id="551" name="Google Shape;551;g2eb4fc9f99b_0_353"/>
          <p:cNvSpPr txBox="1"/>
          <p:nvPr/>
        </p:nvSpPr>
        <p:spPr>
          <a:xfrm>
            <a:off x="-24100" y="3759050"/>
            <a:ext cx="25266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1" i="0" lang="en-GB" sz="1400" u="none" cap="none" strike="noStrike">
                <a:solidFill>
                  <a:srgbClr val="000000"/>
                </a:solidFill>
                <a:latin typeface="Roboto"/>
                <a:ea typeface="Roboto"/>
                <a:cs typeface="Roboto"/>
                <a:sym typeface="Roboto"/>
              </a:rPr>
              <a:t>You should provide scans or pictures of original documents</a:t>
            </a:r>
            <a:endParaRPr b="1"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1" i="0" lang="en-GB" sz="1400" u="none" cap="none" strike="noStrike">
                <a:solidFill>
                  <a:srgbClr val="000000"/>
                </a:solidFill>
                <a:latin typeface="Roboto"/>
                <a:ea typeface="Roboto"/>
                <a:cs typeface="Roboto"/>
                <a:sym typeface="Roboto"/>
              </a:rPr>
              <a:t>Screenshots of documents are not accepted</a:t>
            </a:r>
            <a:endParaRPr b="1" i="0" sz="1400" u="none" cap="none" strike="noStrike">
              <a:solidFill>
                <a:srgbClr val="000000"/>
              </a:solidFill>
              <a:latin typeface="Roboto"/>
              <a:ea typeface="Roboto"/>
              <a:cs typeface="Roboto"/>
              <a:sym typeface="Roboto"/>
            </a:endParaRPr>
          </a:p>
        </p:txBody>
      </p:sp>
      <p:pic>
        <p:nvPicPr>
          <p:cNvPr id="552" name="Google Shape;552;g2eb4fc9f99b_0_353"/>
          <p:cNvPicPr preferRelativeResize="0"/>
          <p:nvPr/>
        </p:nvPicPr>
        <p:blipFill rotWithShape="1">
          <a:blip r:embed="rId6">
            <a:alphaModFix/>
          </a:blip>
          <a:srcRect b="0" l="0" r="0" t="0"/>
          <a:stretch/>
        </p:blipFill>
        <p:spPr>
          <a:xfrm>
            <a:off x="3823750" y="2308521"/>
            <a:ext cx="282500" cy="282500"/>
          </a:xfrm>
          <a:prstGeom prst="rect">
            <a:avLst/>
          </a:prstGeom>
          <a:noFill/>
          <a:ln>
            <a:noFill/>
          </a:ln>
        </p:spPr>
      </p:pic>
      <p:pic>
        <p:nvPicPr>
          <p:cNvPr id="553" name="Google Shape;553;g2eb4fc9f99b_0_353"/>
          <p:cNvPicPr preferRelativeResize="0"/>
          <p:nvPr/>
        </p:nvPicPr>
        <p:blipFill rotWithShape="1">
          <a:blip r:embed="rId6">
            <a:alphaModFix/>
          </a:blip>
          <a:srcRect b="0" l="0" r="0" t="0"/>
          <a:stretch/>
        </p:blipFill>
        <p:spPr>
          <a:xfrm>
            <a:off x="3823750" y="3375321"/>
            <a:ext cx="282500" cy="282500"/>
          </a:xfrm>
          <a:prstGeom prst="rect">
            <a:avLst/>
          </a:prstGeom>
          <a:noFill/>
          <a:ln>
            <a:noFill/>
          </a:ln>
        </p:spPr>
      </p:pic>
      <p:sp>
        <p:nvSpPr>
          <p:cNvPr id="554" name="Google Shape;554;g2eb4fc9f99b_0_353"/>
          <p:cNvSpPr txBox="1"/>
          <p:nvPr/>
        </p:nvSpPr>
        <p:spPr>
          <a:xfrm>
            <a:off x="8203838" y="6536300"/>
            <a:ext cx="3928800" cy="45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576"/>
              </a:spcBef>
              <a:spcAft>
                <a:spcPts val="0"/>
              </a:spcAft>
              <a:buClr>
                <a:srgbClr val="000000"/>
              </a:buClr>
              <a:buSzPts val="1800"/>
              <a:buFont typeface="Arial"/>
              <a:buNone/>
            </a:pPr>
            <a:r>
              <a:rPr b="1" i="0" lang="en-GB" sz="1700" u="none" cap="none" strike="noStrike">
                <a:solidFill>
                  <a:srgbClr val="0070C0"/>
                </a:solidFill>
                <a:latin typeface="Roboto"/>
                <a:ea typeface="Roboto"/>
                <a:cs typeface="Roboto"/>
                <a:sym typeface="Roboto"/>
              </a:rPr>
              <a:t>Settled status for non-EEA citizens</a:t>
            </a:r>
            <a:endParaRPr b="1" i="0" sz="17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10"/>
          <p:cNvSpPr txBox="1"/>
          <p:nvPr>
            <p:ph type="title"/>
          </p:nvPr>
        </p:nvSpPr>
        <p:spPr>
          <a:xfrm>
            <a:off x="1070642" y="1298447"/>
            <a:ext cx="7315201" cy="3255269"/>
          </a:xfrm>
          <a:prstGeom prst="rect">
            <a:avLst/>
          </a:prstGeom>
          <a:noFill/>
          <a:ln>
            <a:noFill/>
          </a:ln>
        </p:spPr>
        <p:txBody>
          <a:bodyPr anchorCtr="0" anchor="b" bIns="45700" lIns="45700" spcFirstLastPara="1" rIns="45700" wrap="square" tIns="45700">
            <a:normAutofit/>
          </a:bodyPr>
          <a:lstStyle/>
          <a:p>
            <a:pPr indent="-182879" lvl="1" marL="182879" rtl="0" algn="l">
              <a:lnSpc>
                <a:spcPct val="90000"/>
              </a:lnSpc>
              <a:spcBef>
                <a:spcPts val="0"/>
              </a:spcBef>
              <a:spcAft>
                <a:spcPts val="0"/>
              </a:spcAft>
              <a:buClr>
                <a:srgbClr val="535353"/>
              </a:buClr>
              <a:buSzPts val="3600"/>
              <a:buFont typeface="Corbel"/>
              <a:buNone/>
            </a:pPr>
            <a:r>
              <a:rPr lang="en-GB">
                <a:solidFill>
                  <a:srgbClr val="535353"/>
                </a:solidFill>
              </a:rPr>
              <a:t>Upgrading to Settled Status</a:t>
            </a:r>
            <a:br>
              <a:rPr lang="en-GB">
                <a:solidFill>
                  <a:srgbClr val="535353"/>
                </a:solidFill>
              </a:rPr>
            </a:br>
            <a:br>
              <a:rPr lang="en-GB">
                <a:solidFill>
                  <a:srgbClr val="535353"/>
                </a:solidFill>
              </a:rPr>
            </a:br>
            <a:endParaRPr/>
          </a:p>
        </p:txBody>
      </p:sp>
      <p:pic>
        <p:nvPicPr>
          <p:cNvPr descr="s960_HO_11017618_HomeOffice_EU_Settlement_Scheme_960x640_2__-_gov.uk_size.jpg" id="560" name="Google Shape;560;p10"/>
          <p:cNvPicPr preferRelativeResize="0"/>
          <p:nvPr/>
        </p:nvPicPr>
        <p:blipFill rotWithShape="1">
          <a:blip r:embed="rId3">
            <a:alphaModFix/>
          </a:blip>
          <a:srcRect b="39" l="39080" r="0" t="0"/>
          <a:stretch/>
        </p:blipFill>
        <p:spPr>
          <a:xfrm rot="3792">
            <a:off x="9282306" y="766871"/>
            <a:ext cx="4876569" cy="533461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11"/>
          <p:cNvSpPr txBox="1"/>
          <p:nvPr/>
        </p:nvSpPr>
        <p:spPr>
          <a:xfrm>
            <a:off x="3870062" y="6408107"/>
            <a:ext cx="5911522" cy="261606"/>
          </a:xfrm>
          <a:prstGeom prst="rect">
            <a:avLst/>
          </a:prstGeom>
          <a:noFill/>
          <a:ln>
            <a:noFill/>
          </a:ln>
        </p:spPr>
        <p:txBody>
          <a:bodyPr anchorCtr="0" anchor="ctr" bIns="45700" lIns="45700" spcFirstLastPara="1" rIns="45700" wrap="square" tIns="45700">
            <a:spAutoFit/>
          </a:bodyPr>
          <a:lstStyle/>
          <a:p>
            <a:pPr indent="0" lvl="0" marL="0" marR="0" rtl="0" algn="just">
              <a:lnSpc>
                <a:spcPct val="100000"/>
              </a:lnSpc>
              <a:spcBef>
                <a:spcPts val="0"/>
              </a:spcBef>
              <a:spcAft>
                <a:spcPts val="0"/>
              </a:spcAft>
              <a:buNone/>
            </a:pPr>
            <a:r>
              <a:rPr b="0" i="0" lang="en-GB" sz="1100" u="none" cap="none" strike="noStrike">
                <a:solidFill>
                  <a:srgbClr val="808080"/>
                </a:solidFill>
                <a:latin typeface="Corbel"/>
                <a:ea typeface="Corbel"/>
                <a:cs typeface="Corbel"/>
                <a:sym typeface="Corbel"/>
              </a:rPr>
              <a:t>Presentation by www.seraphus.co.uk</a:t>
            </a:r>
            <a:endParaRPr/>
          </a:p>
        </p:txBody>
      </p:sp>
      <p:sp>
        <p:nvSpPr>
          <p:cNvPr id="566" name="Google Shape;566;p11"/>
          <p:cNvSpPr txBox="1"/>
          <p:nvPr>
            <p:ph type="title"/>
          </p:nvPr>
        </p:nvSpPr>
        <p:spPr>
          <a:xfrm>
            <a:off x="253711" y="1136535"/>
            <a:ext cx="2947487" cy="4601186"/>
          </a:xfrm>
          <a:prstGeom prst="rect">
            <a:avLst/>
          </a:prstGeom>
          <a:noFill/>
          <a:ln>
            <a:noFill/>
          </a:ln>
        </p:spPr>
        <p:txBody>
          <a:bodyPr anchorCtr="0" anchor="ctr" bIns="45700" lIns="45700" spcFirstLastPara="1" rIns="45700" wrap="square" tIns="45700">
            <a:normAutofit/>
          </a:bodyPr>
          <a:lstStyle/>
          <a:p>
            <a:pPr indent="0" lvl="0" marL="0" rtl="0" algn="just">
              <a:lnSpc>
                <a:spcPct val="90000"/>
              </a:lnSpc>
              <a:spcBef>
                <a:spcPts val="0"/>
              </a:spcBef>
              <a:spcAft>
                <a:spcPts val="0"/>
              </a:spcAft>
              <a:buClr>
                <a:srgbClr val="535353"/>
              </a:buClr>
              <a:buSzPts val="3600"/>
              <a:buFont typeface="Corbel"/>
              <a:buNone/>
            </a:pPr>
            <a:r>
              <a:rPr lang="en-GB">
                <a:solidFill>
                  <a:srgbClr val="535353"/>
                </a:solidFill>
              </a:rPr>
              <a:t>When to apply for settled status</a:t>
            </a:r>
            <a:r>
              <a:rPr lang="en-GB" sz="1200"/>
              <a:t> </a:t>
            </a:r>
            <a:endParaRPr/>
          </a:p>
        </p:txBody>
      </p:sp>
      <p:sp>
        <p:nvSpPr>
          <p:cNvPr id="567" name="Google Shape;567;p11"/>
          <p:cNvSpPr txBox="1"/>
          <p:nvPr/>
        </p:nvSpPr>
        <p:spPr>
          <a:xfrm>
            <a:off x="3851328" y="620267"/>
            <a:ext cx="7315201" cy="5120645"/>
          </a:xfrm>
          <a:prstGeom prst="rect">
            <a:avLst/>
          </a:prstGeom>
          <a:noFill/>
          <a:ln>
            <a:noFill/>
          </a:ln>
        </p:spPr>
        <p:txBody>
          <a:bodyPr anchorCtr="0" anchor="ctr" bIns="45700" lIns="45700" spcFirstLastPara="1" rIns="45700" wrap="square" tIns="45700">
            <a:normAutofit lnSpcReduction="10000"/>
          </a:bodyPr>
          <a:lstStyle/>
          <a:p>
            <a:pPr indent="-179221" lvl="0" marL="179221" marR="0" rtl="0" algn="just">
              <a:lnSpc>
                <a:spcPct val="100000"/>
              </a:lnSpc>
              <a:spcBef>
                <a:spcPts val="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The general EUSS rule is that pre-settled status holders can apply for settled status after 5 years of continuous residence.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The 5 years continuous qualifying period (CQP) is calculated from the beginning of UK residence as a family member not from the grant of pre-settled status (e.g. could begin earlier than the grant).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There are some exceptions to the 5 year residence rule:</a:t>
            </a:r>
            <a:endParaRPr/>
          </a:p>
          <a:p>
            <a:pPr indent="-179220" lvl="1" marL="672081" marR="0" rtl="0" algn="l">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Children (EEA or non-EEA) whose EEA parent has been granted settled status can immediately apply for settled status. </a:t>
            </a:r>
            <a:endParaRPr/>
          </a:p>
          <a:p>
            <a:pPr indent="-179220" lvl="1" marL="672081" marR="0" rtl="0" algn="l">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EEA citizens who have ceased activity (which means they stopped working because of accident or illness, retired or moved overseas to work but continue to live in the UK). Their EEA or non-EEA family members can also apply early.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12"/>
          <p:cNvSpPr txBox="1"/>
          <p:nvPr/>
        </p:nvSpPr>
        <p:spPr>
          <a:xfrm>
            <a:off x="3870062" y="6408107"/>
            <a:ext cx="5911522" cy="261606"/>
          </a:xfrm>
          <a:prstGeom prst="rect">
            <a:avLst/>
          </a:prstGeom>
          <a:noFill/>
          <a:ln>
            <a:noFill/>
          </a:ln>
        </p:spPr>
        <p:txBody>
          <a:bodyPr anchorCtr="0" anchor="ctr" bIns="45700" lIns="45700" spcFirstLastPara="1" rIns="45700" wrap="square" tIns="45700">
            <a:spAutoFit/>
          </a:bodyPr>
          <a:lstStyle/>
          <a:p>
            <a:pPr indent="0" lvl="0" marL="0" marR="0" rtl="0" algn="just">
              <a:lnSpc>
                <a:spcPct val="100000"/>
              </a:lnSpc>
              <a:spcBef>
                <a:spcPts val="0"/>
              </a:spcBef>
              <a:spcAft>
                <a:spcPts val="0"/>
              </a:spcAft>
              <a:buNone/>
            </a:pPr>
            <a:r>
              <a:rPr b="0" i="0" lang="en-GB" sz="1100" u="none" cap="none" strike="noStrike">
                <a:solidFill>
                  <a:srgbClr val="808080"/>
                </a:solidFill>
                <a:latin typeface="Corbel"/>
                <a:ea typeface="Corbel"/>
                <a:cs typeface="Corbel"/>
                <a:sym typeface="Corbel"/>
              </a:rPr>
              <a:t>Presentation by www.seraphus.co.uk</a:t>
            </a:r>
            <a:endParaRPr/>
          </a:p>
        </p:txBody>
      </p:sp>
      <p:sp>
        <p:nvSpPr>
          <p:cNvPr id="573" name="Google Shape;573;p12"/>
          <p:cNvSpPr txBox="1"/>
          <p:nvPr>
            <p:ph type="title"/>
          </p:nvPr>
        </p:nvSpPr>
        <p:spPr>
          <a:xfrm>
            <a:off x="253711" y="1136535"/>
            <a:ext cx="2947487" cy="4601186"/>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535353"/>
              </a:buClr>
              <a:buSzPts val="3600"/>
              <a:buFont typeface="Corbel"/>
              <a:buNone/>
            </a:pPr>
            <a:r>
              <a:rPr lang="en-GB">
                <a:solidFill>
                  <a:srgbClr val="535353"/>
                </a:solidFill>
              </a:rPr>
              <a:t>Family member evidence</a:t>
            </a:r>
            <a:r>
              <a:rPr lang="en-GB" sz="1200"/>
              <a:t> </a:t>
            </a:r>
            <a:endParaRPr/>
          </a:p>
        </p:txBody>
      </p:sp>
      <p:sp>
        <p:nvSpPr>
          <p:cNvPr id="574" name="Google Shape;574;p12"/>
          <p:cNvSpPr txBox="1"/>
          <p:nvPr/>
        </p:nvSpPr>
        <p:spPr>
          <a:xfrm>
            <a:off x="3851328" y="620267"/>
            <a:ext cx="7315201" cy="5120645"/>
          </a:xfrm>
          <a:prstGeom prst="rect">
            <a:avLst/>
          </a:prstGeom>
          <a:noFill/>
          <a:ln>
            <a:noFill/>
          </a:ln>
        </p:spPr>
        <p:txBody>
          <a:bodyPr anchorCtr="0" anchor="ctr" bIns="45700" lIns="45700" spcFirstLastPara="1" rIns="45700" wrap="square" tIns="45700">
            <a:normAutofit lnSpcReduction="10000"/>
          </a:bodyPr>
          <a:lstStyle/>
          <a:p>
            <a:pPr indent="-179221" lvl="0" marL="179221" marR="0" rtl="0" algn="just">
              <a:lnSpc>
                <a:spcPct val="100000"/>
              </a:lnSpc>
              <a:spcBef>
                <a:spcPts val="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In addition to showing they have completed a 5 years CQP, (joining) family members must also show that they still have an EEA sponsor, or had a sponsor for 5 years to be eligible for settled status.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Unless the applicant is a former family member who is relying on retained rights of residence, in which case there is no need to provide evidence for the EEA sponsor from when the right arises.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Unless relying on retained rights of residence, evidence of the EEA sponsor’s position will be needed (e.g. that they have been granted settled status and potentially residence evidence).</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Dependency where relevant should not be retested.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Primary carers (and their children) of self-sufficient EEA children and of children of EEA citizens who are in education in the UK, need to prove this situation continued for five years.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15"/>
          <p:cNvSpPr txBox="1"/>
          <p:nvPr/>
        </p:nvSpPr>
        <p:spPr>
          <a:xfrm>
            <a:off x="3870062" y="6408107"/>
            <a:ext cx="5911522" cy="261606"/>
          </a:xfrm>
          <a:prstGeom prst="rect">
            <a:avLst/>
          </a:prstGeom>
          <a:noFill/>
          <a:ln>
            <a:noFill/>
          </a:ln>
        </p:spPr>
        <p:txBody>
          <a:bodyPr anchorCtr="0" anchor="ctr" bIns="45700" lIns="45700" spcFirstLastPara="1" rIns="45700" wrap="square" tIns="45700">
            <a:spAutoFit/>
          </a:bodyPr>
          <a:lstStyle/>
          <a:p>
            <a:pPr indent="0" lvl="0" marL="0" marR="0" rtl="0" algn="just">
              <a:lnSpc>
                <a:spcPct val="100000"/>
              </a:lnSpc>
              <a:spcBef>
                <a:spcPts val="0"/>
              </a:spcBef>
              <a:spcAft>
                <a:spcPts val="0"/>
              </a:spcAft>
              <a:buNone/>
            </a:pPr>
            <a:r>
              <a:rPr b="0" i="0" lang="en-GB" sz="1100" u="none" cap="none" strike="noStrike">
                <a:solidFill>
                  <a:srgbClr val="808080"/>
                </a:solidFill>
                <a:latin typeface="Corbel"/>
                <a:ea typeface="Corbel"/>
                <a:cs typeface="Corbel"/>
                <a:sym typeface="Corbel"/>
              </a:rPr>
              <a:t>Presentation by www.seraphus.co.uk</a:t>
            </a:r>
            <a:endParaRPr/>
          </a:p>
        </p:txBody>
      </p:sp>
      <p:sp>
        <p:nvSpPr>
          <p:cNvPr id="580" name="Google Shape;580;p15"/>
          <p:cNvSpPr txBox="1"/>
          <p:nvPr>
            <p:ph type="title"/>
          </p:nvPr>
        </p:nvSpPr>
        <p:spPr>
          <a:xfrm>
            <a:off x="253711" y="1136535"/>
            <a:ext cx="2947487" cy="4601186"/>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535353"/>
              </a:buClr>
              <a:buSzPts val="3600"/>
              <a:buFont typeface="Corbel"/>
              <a:buNone/>
            </a:pPr>
            <a:r>
              <a:rPr lang="en-GB">
                <a:solidFill>
                  <a:srgbClr val="535353"/>
                </a:solidFill>
              </a:rPr>
              <a:t>Retained rights of residence</a:t>
            </a:r>
            <a:endParaRPr/>
          </a:p>
        </p:txBody>
      </p:sp>
      <p:sp>
        <p:nvSpPr>
          <p:cNvPr id="581" name="Google Shape;581;p15"/>
          <p:cNvSpPr txBox="1"/>
          <p:nvPr/>
        </p:nvSpPr>
        <p:spPr>
          <a:xfrm>
            <a:off x="3851328" y="620267"/>
            <a:ext cx="7315201" cy="5120645"/>
          </a:xfrm>
          <a:prstGeom prst="rect">
            <a:avLst/>
          </a:prstGeom>
          <a:noFill/>
          <a:ln>
            <a:noFill/>
          </a:ln>
        </p:spPr>
        <p:txBody>
          <a:bodyPr anchorCtr="0" anchor="ctr" bIns="45700" lIns="45700" spcFirstLastPara="1" rIns="45700" wrap="square" tIns="45700">
            <a:normAutofit/>
          </a:bodyPr>
          <a:lstStyle/>
          <a:p>
            <a:pPr indent="-179221" lvl="0" marL="179221" marR="0" rtl="0" algn="just">
              <a:lnSpc>
                <a:spcPct val="100000"/>
              </a:lnSpc>
              <a:spcBef>
                <a:spcPts val="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There are several situations where a non-EEA national can retain the right of residence:  </a:t>
            </a:r>
            <a:endParaRPr/>
          </a:p>
          <a:p>
            <a:pPr indent="-179220" lvl="1" marL="67208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Their EEA sponsor dies (and they were resident in the UK for 1 year before their death).</a:t>
            </a:r>
            <a:endParaRPr/>
          </a:p>
          <a:p>
            <a:pPr indent="-179220" lvl="1" marL="67208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A child of an EEA sponsor who died or left the UK and are education in the UK (or are the parent of such a child).</a:t>
            </a:r>
            <a:endParaRPr/>
          </a:p>
          <a:p>
            <a:pPr indent="-179220" lvl="1" marL="67208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The spouse or civil partner of an EEA sponsor whose relationship has legally ended (if they meet other conditions relating to residence, care of children or are a victim of domestic abuse). The existing family unit is also covered. </a:t>
            </a:r>
            <a:endParaRPr/>
          </a:p>
          <a:p>
            <a:pPr indent="-179220" lvl="1" marL="67208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The family relationship with an EEA sponsor has broken down permanently because of domestic violence of abuse.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26"/>
          <p:cNvSpPr txBox="1"/>
          <p:nvPr/>
        </p:nvSpPr>
        <p:spPr>
          <a:xfrm>
            <a:off x="3870062" y="6408107"/>
            <a:ext cx="5911522" cy="261606"/>
          </a:xfrm>
          <a:prstGeom prst="rect">
            <a:avLst/>
          </a:prstGeom>
          <a:noFill/>
          <a:ln>
            <a:noFill/>
          </a:ln>
        </p:spPr>
        <p:txBody>
          <a:bodyPr anchorCtr="0" anchor="ctr" bIns="45700" lIns="45700" spcFirstLastPara="1" rIns="45700" wrap="square" tIns="45700">
            <a:spAutoFit/>
          </a:bodyPr>
          <a:lstStyle/>
          <a:p>
            <a:pPr indent="0" lvl="0" marL="0" marR="0" rtl="0" algn="just">
              <a:lnSpc>
                <a:spcPct val="100000"/>
              </a:lnSpc>
              <a:spcBef>
                <a:spcPts val="0"/>
              </a:spcBef>
              <a:spcAft>
                <a:spcPts val="0"/>
              </a:spcAft>
              <a:buNone/>
            </a:pPr>
            <a:r>
              <a:rPr b="0" i="0" lang="en-GB" sz="1100" u="none" cap="none" strike="noStrike">
                <a:solidFill>
                  <a:srgbClr val="808080"/>
                </a:solidFill>
                <a:latin typeface="Corbel"/>
                <a:ea typeface="Corbel"/>
                <a:cs typeface="Corbel"/>
                <a:sym typeface="Corbel"/>
              </a:rPr>
              <a:t>Presentation by www.seraphus.co.uk</a:t>
            </a:r>
            <a:endParaRPr/>
          </a:p>
        </p:txBody>
      </p:sp>
      <p:sp>
        <p:nvSpPr>
          <p:cNvPr id="587" name="Google Shape;587;p26"/>
          <p:cNvSpPr txBox="1"/>
          <p:nvPr>
            <p:ph type="title"/>
          </p:nvPr>
        </p:nvSpPr>
        <p:spPr>
          <a:xfrm>
            <a:off x="253711" y="1136535"/>
            <a:ext cx="2947487" cy="4601186"/>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535353"/>
              </a:buClr>
              <a:buSzPts val="3600"/>
              <a:buFont typeface="Corbel"/>
              <a:buNone/>
            </a:pPr>
            <a:r>
              <a:rPr lang="en-GB">
                <a:solidFill>
                  <a:srgbClr val="535353"/>
                </a:solidFill>
              </a:rPr>
              <a:t>Taking legal advice</a:t>
            </a:r>
            <a:endParaRPr/>
          </a:p>
        </p:txBody>
      </p:sp>
      <p:sp>
        <p:nvSpPr>
          <p:cNvPr id="588" name="Google Shape;588;p26"/>
          <p:cNvSpPr txBox="1"/>
          <p:nvPr/>
        </p:nvSpPr>
        <p:spPr>
          <a:xfrm>
            <a:off x="3851328" y="620267"/>
            <a:ext cx="7315201" cy="5120645"/>
          </a:xfrm>
          <a:prstGeom prst="rect">
            <a:avLst/>
          </a:prstGeom>
          <a:noFill/>
          <a:ln>
            <a:noFill/>
          </a:ln>
        </p:spPr>
        <p:txBody>
          <a:bodyPr anchorCtr="0" anchor="ctr" bIns="45700" lIns="45700" spcFirstLastPara="1" rIns="45700" wrap="square" tIns="45700">
            <a:normAutofit/>
          </a:bodyPr>
          <a:lstStyle/>
          <a:p>
            <a:pPr indent="-179221" lvl="0" marL="179221" marR="0" rtl="0" algn="just">
              <a:lnSpc>
                <a:spcPct val="100000"/>
              </a:lnSpc>
              <a:spcBef>
                <a:spcPts val="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It is very likely that if you are trying to move from pre-settled status to settled status and you do not have the support of your EEA sponsor then you will need to take regulated advice.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This is because the criteria to successfully move to settled status is likely to be complicated and the evidence that needs to be submitted will need to show how you are eligible.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In some cases a non-EEA pre-settled status holder may not be able to progress to settled status even if they have been living in the UK continuously for 5 years.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If this situation arises it will be important to investigate if there are any alternative immigration routes available to remain in the UK.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27"/>
          <p:cNvSpPr txBox="1"/>
          <p:nvPr>
            <p:ph type="title"/>
          </p:nvPr>
        </p:nvSpPr>
        <p:spPr>
          <a:xfrm>
            <a:off x="1070642" y="1298447"/>
            <a:ext cx="7315201" cy="3255269"/>
          </a:xfrm>
          <a:prstGeom prst="rect">
            <a:avLst/>
          </a:prstGeom>
          <a:noFill/>
          <a:ln>
            <a:noFill/>
          </a:ln>
        </p:spPr>
        <p:txBody>
          <a:bodyPr anchorCtr="0" anchor="b" bIns="45700" lIns="45700" spcFirstLastPara="1" rIns="45700" wrap="square" tIns="45700">
            <a:normAutofit/>
          </a:bodyPr>
          <a:lstStyle/>
          <a:p>
            <a:pPr indent="-182879" lvl="1" marL="182879" rtl="0" algn="l">
              <a:lnSpc>
                <a:spcPct val="90000"/>
              </a:lnSpc>
              <a:spcBef>
                <a:spcPts val="0"/>
              </a:spcBef>
              <a:spcAft>
                <a:spcPts val="0"/>
              </a:spcAft>
              <a:buClr>
                <a:srgbClr val="535353"/>
              </a:buClr>
              <a:buSzPts val="3600"/>
              <a:buFont typeface="Corbel"/>
              <a:buNone/>
            </a:pPr>
            <a:r>
              <a:rPr lang="en-GB">
                <a:solidFill>
                  <a:srgbClr val="535353"/>
                </a:solidFill>
              </a:rPr>
              <a:t>Expiry of Biometric Residence Cards</a:t>
            </a:r>
            <a:br>
              <a:rPr lang="en-GB">
                <a:solidFill>
                  <a:srgbClr val="535353"/>
                </a:solidFill>
              </a:rPr>
            </a:br>
            <a:br>
              <a:rPr lang="en-GB">
                <a:solidFill>
                  <a:srgbClr val="535353"/>
                </a:solidFill>
              </a:rPr>
            </a:br>
            <a:endParaRPr/>
          </a:p>
        </p:txBody>
      </p:sp>
      <p:pic>
        <p:nvPicPr>
          <p:cNvPr descr="s960_HO_11017618_HomeOffice_EU_Settlement_Scheme_960x640_2__-_gov.uk_size.jpg" id="594" name="Google Shape;594;p27"/>
          <p:cNvPicPr preferRelativeResize="0"/>
          <p:nvPr/>
        </p:nvPicPr>
        <p:blipFill rotWithShape="1">
          <a:blip r:embed="rId3">
            <a:alphaModFix/>
          </a:blip>
          <a:srcRect b="39" l="39080" r="0" t="0"/>
          <a:stretch/>
        </p:blipFill>
        <p:spPr>
          <a:xfrm rot="3792">
            <a:off x="9282306" y="766871"/>
            <a:ext cx="4876569" cy="53346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A picture containing text&#10;&#10;Description automatically generated" id="267" name="Google Shape;267;g2eb4fc9f99b_0_885"/>
          <p:cNvPicPr preferRelativeResize="0"/>
          <p:nvPr/>
        </p:nvPicPr>
        <p:blipFill rotWithShape="1">
          <a:blip r:embed="rId4">
            <a:alphaModFix/>
          </a:blip>
          <a:srcRect b="19169" l="20625" r="54375" t="11673"/>
          <a:stretch/>
        </p:blipFill>
        <p:spPr>
          <a:xfrm>
            <a:off x="11139149" y="6024736"/>
            <a:ext cx="1053635" cy="854901"/>
          </a:xfrm>
          <a:prstGeom prst="rect">
            <a:avLst/>
          </a:prstGeom>
          <a:noFill/>
          <a:ln>
            <a:noFill/>
          </a:ln>
        </p:spPr>
      </p:pic>
      <p:sp>
        <p:nvSpPr>
          <p:cNvPr id="268" name="Google Shape;268;g2eb4fc9f99b_0_885"/>
          <p:cNvSpPr/>
          <p:nvPr/>
        </p:nvSpPr>
        <p:spPr>
          <a:xfrm>
            <a:off x="-16729" y="-64306"/>
            <a:ext cx="12209400" cy="832200"/>
          </a:xfrm>
          <a:prstGeom prst="rect">
            <a:avLst/>
          </a:prstGeom>
          <a:solidFill>
            <a:srgbClr val="0070C0"/>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9" name="Google Shape;269;g2eb4fc9f99b_0_885"/>
          <p:cNvSpPr txBox="1"/>
          <p:nvPr/>
        </p:nvSpPr>
        <p:spPr>
          <a:xfrm>
            <a:off x="4876801" y="82100"/>
            <a:ext cx="37767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chemeClr val="lt1"/>
                </a:solidFill>
                <a:latin typeface="Roboto"/>
                <a:ea typeface="Roboto"/>
                <a:cs typeface="Roboto"/>
                <a:sym typeface="Roboto"/>
              </a:rPr>
              <a:t>PROCEDURE</a:t>
            </a:r>
            <a:endParaRPr b="1" i="0" sz="30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chemeClr val="lt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chemeClr val="lt1"/>
              </a:solidFill>
              <a:latin typeface="Roboto"/>
              <a:ea typeface="Roboto"/>
              <a:cs typeface="Roboto"/>
              <a:sym typeface="Roboto"/>
            </a:endParaRPr>
          </a:p>
        </p:txBody>
      </p:sp>
      <p:sp>
        <p:nvSpPr>
          <p:cNvPr id="270" name="Google Shape;270;g2eb4fc9f99b_0_885"/>
          <p:cNvSpPr txBox="1"/>
          <p:nvPr/>
        </p:nvSpPr>
        <p:spPr>
          <a:xfrm>
            <a:off x="97149" y="3606700"/>
            <a:ext cx="3812400" cy="7365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000000"/>
              </a:buClr>
              <a:buSzPts val="1800"/>
              <a:buFont typeface="Arial"/>
              <a:buNone/>
            </a:pPr>
            <a:r>
              <a:rPr b="1" i="0" lang="en-GB" sz="1500" u="none" cap="none" strike="noStrike">
                <a:solidFill>
                  <a:srgbClr val="0070C0"/>
                </a:solidFill>
                <a:latin typeface="Roboto"/>
                <a:ea typeface="Roboto"/>
                <a:cs typeface="Roboto"/>
                <a:sym typeface="Roboto"/>
              </a:rPr>
              <a:t>An EUSS FP allows its holder to work and study in the UK until it expires... </a:t>
            </a:r>
            <a:r>
              <a:rPr b="1" i="1" lang="en-GB" sz="1500" u="none" cap="none" strike="noStrike">
                <a:solidFill>
                  <a:srgbClr val="0070C0"/>
                </a:solidFill>
                <a:latin typeface="Roboto"/>
                <a:ea typeface="Roboto"/>
                <a:cs typeface="Roboto"/>
                <a:sym typeface="Roboto"/>
              </a:rPr>
              <a:t>it usually expires after 6 months.</a:t>
            </a:r>
            <a:endParaRPr b="1" i="0" sz="1500" u="none" cap="none" strike="noStrike">
              <a:solidFill>
                <a:srgbClr val="0070C0"/>
              </a:solidFill>
              <a:latin typeface="Roboto"/>
              <a:ea typeface="Roboto"/>
              <a:cs typeface="Roboto"/>
              <a:sym typeface="Roboto"/>
            </a:endParaRPr>
          </a:p>
        </p:txBody>
      </p:sp>
      <p:sp>
        <p:nvSpPr>
          <p:cNvPr id="271" name="Google Shape;271;g2eb4fc9f99b_0_885"/>
          <p:cNvSpPr txBox="1"/>
          <p:nvPr/>
        </p:nvSpPr>
        <p:spPr>
          <a:xfrm>
            <a:off x="4021825" y="1050175"/>
            <a:ext cx="7998600" cy="5503500"/>
          </a:xfrm>
          <a:prstGeom prst="rect">
            <a:avLst/>
          </a:prstGeom>
          <a:noFill/>
          <a:ln>
            <a:noFill/>
          </a:ln>
        </p:spPr>
        <p:txBody>
          <a:bodyPr anchorCtr="0" anchor="t" bIns="45700" lIns="91425" spcFirstLastPara="1" rIns="91425" wrap="square" tIns="45700">
            <a:spAutoFit/>
          </a:bodyPr>
          <a:lstStyle/>
          <a:p>
            <a:pPr indent="-355600" lvl="0" marL="457200" marR="0" rtl="0" algn="l">
              <a:lnSpc>
                <a:spcPct val="93000"/>
              </a:lnSpc>
              <a:spcBef>
                <a:spcPts val="0"/>
              </a:spcBef>
              <a:spcAft>
                <a:spcPts val="0"/>
              </a:spcAft>
              <a:buClr>
                <a:schemeClr val="dk1"/>
              </a:buClr>
              <a:buSzPts val="2000"/>
              <a:buFont typeface="Roboto"/>
              <a:buAutoNum type="arabicPeriod"/>
            </a:pPr>
            <a:r>
              <a:rPr b="0" i="0" lang="en-GB" sz="2000" u="none" cap="none" strike="noStrike">
                <a:solidFill>
                  <a:schemeClr val="dk1"/>
                </a:solidFill>
                <a:latin typeface="Roboto"/>
                <a:ea typeface="Roboto"/>
                <a:cs typeface="Roboto"/>
                <a:sym typeface="Roboto"/>
              </a:rPr>
              <a:t>Apply for an </a:t>
            </a:r>
            <a:r>
              <a:rPr b="1" i="0" lang="en-GB" sz="2000" u="none" cap="none" strike="noStrike">
                <a:solidFill>
                  <a:srgbClr val="0070C0"/>
                </a:solidFill>
                <a:latin typeface="Roboto"/>
                <a:ea typeface="Roboto"/>
                <a:cs typeface="Roboto"/>
                <a:sym typeface="Roboto"/>
              </a:rPr>
              <a:t>EUSS Family Permit</a:t>
            </a:r>
            <a:r>
              <a:rPr b="0" i="0" lang="en-GB" sz="2000" u="none" cap="none" strike="noStrike">
                <a:solidFill>
                  <a:schemeClr val="dk1"/>
                </a:solidFill>
                <a:latin typeface="Roboto"/>
                <a:ea typeface="Roboto"/>
                <a:cs typeface="Roboto"/>
                <a:sym typeface="Roboto"/>
              </a:rPr>
              <a:t> on the</a:t>
            </a:r>
            <a:r>
              <a:rPr b="0" i="0" lang="en-GB" sz="2000" u="none" cap="none" strike="noStrike">
                <a:solidFill>
                  <a:schemeClr val="dk1"/>
                </a:solidFill>
                <a:latin typeface="Roboto"/>
                <a:ea typeface="Roboto"/>
                <a:cs typeface="Roboto"/>
                <a:sym typeface="Roboto"/>
                <a:extLst>
                  <a:ext uri="http://customooxmlschemas.google.com/">
                    <go:slidesCustomData xmlns:go="http://customooxmlschemas.google.com/" textRoundtripDataId="5"/>
                  </a:ext>
                </a:extLst>
              </a:rPr>
              <a:t> Gov.uk website</a:t>
            </a:r>
            <a:r>
              <a:rPr b="0" i="0" lang="en-GB" sz="2000" u="none" cap="none" strike="noStrike">
                <a:solidFill>
                  <a:schemeClr val="dk1"/>
                </a:solidFill>
                <a:latin typeface="Roboto"/>
                <a:ea typeface="Roboto"/>
                <a:cs typeface="Roboto"/>
                <a:sym typeface="Roboto"/>
              </a:rPr>
              <a:t>:</a:t>
            </a:r>
            <a:r>
              <a:rPr b="0" i="0" lang="en-GB" sz="2000" u="sng" cap="none" strike="noStrike">
                <a:solidFill>
                  <a:srgbClr val="191966"/>
                </a:solidFill>
                <a:latin typeface="Roboto"/>
                <a:ea typeface="Roboto"/>
                <a:cs typeface="Roboto"/>
                <a:sym typeface="Roboto"/>
              </a:rPr>
              <a:t> </a:t>
            </a:r>
            <a:r>
              <a:rPr b="0" i="0" lang="en-GB" sz="2000" u="sng" cap="none" strike="noStrike">
                <a:solidFill>
                  <a:srgbClr val="191966"/>
                </a:solidFill>
                <a:latin typeface="Roboto"/>
                <a:ea typeface="Roboto"/>
                <a:cs typeface="Roboto"/>
                <a:sym typeface="Roboto"/>
                <a:hlinkClick r:id="rId5">
                  <a:extLst>
                    <a:ext uri="{A12FA001-AC4F-418D-AE19-62706E023703}">
                      <ahyp:hlinkClr val="tx"/>
                    </a:ext>
                  </a:extLst>
                </a:hlinkClick>
              </a:rPr>
              <a:t>https://www.gov.uk/family-permit/apply-joining-family-member-eu-switzerland-norway-iceland-liechtenstein</a:t>
            </a:r>
            <a:endParaRPr b="0" i="0" sz="2000" u="none" cap="none" strike="noStrike">
              <a:solidFill>
                <a:srgbClr val="191966"/>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2000"/>
              <a:buFont typeface="Arial"/>
              <a:buNone/>
            </a:pPr>
            <a:r>
              <a:t/>
            </a:r>
            <a:endParaRPr b="0" i="0" sz="2000" u="none" cap="none" strike="noStrike">
              <a:solidFill>
                <a:srgbClr val="191966"/>
              </a:solidFill>
              <a:latin typeface="Roboto"/>
              <a:ea typeface="Roboto"/>
              <a:cs typeface="Roboto"/>
              <a:sym typeface="Roboto"/>
            </a:endParaRPr>
          </a:p>
          <a:p>
            <a:pPr indent="-355600" lvl="0" marL="457200" marR="0" rtl="0" algn="l">
              <a:lnSpc>
                <a:spcPct val="93000"/>
              </a:lnSpc>
              <a:spcBef>
                <a:spcPts val="0"/>
              </a:spcBef>
              <a:spcAft>
                <a:spcPts val="0"/>
              </a:spcAft>
              <a:buClr>
                <a:schemeClr val="dk1"/>
              </a:buClr>
              <a:buSzPts val="2000"/>
              <a:buFont typeface="Roboto"/>
              <a:buAutoNum type="arabicPeriod"/>
            </a:pPr>
            <a:r>
              <a:rPr b="0" i="0" lang="en-GB" sz="2000" u="none" cap="none" strike="noStrike">
                <a:solidFill>
                  <a:schemeClr val="dk1"/>
                </a:solidFill>
                <a:latin typeface="Roboto"/>
                <a:ea typeface="Roboto"/>
                <a:cs typeface="Roboto"/>
                <a:sym typeface="Roboto"/>
              </a:rPr>
              <a:t>Attend the </a:t>
            </a:r>
            <a:r>
              <a:rPr b="1" i="0" lang="en-GB" sz="2000" u="none" cap="none" strike="noStrike">
                <a:solidFill>
                  <a:srgbClr val="0070C0"/>
                </a:solidFill>
                <a:latin typeface="Roboto"/>
                <a:ea typeface="Roboto"/>
                <a:cs typeface="Roboto"/>
                <a:sym typeface="Roboto"/>
              </a:rPr>
              <a:t>biometric appointment</a:t>
            </a:r>
            <a:r>
              <a:rPr b="0" i="0" lang="en-GB" sz="2000" u="none" cap="none" strike="noStrike">
                <a:solidFill>
                  <a:schemeClr val="dk1"/>
                </a:solidFill>
                <a:latin typeface="Roboto"/>
                <a:ea typeface="Roboto"/>
                <a:cs typeface="Roboto"/>
                <a:sym typeface="Roboto"/>
              </a:rPr>
              <a:t> at the dedicated TLScontact or VFS centre. </a:t>
            </a:r>
            <a:endParaRPr b="0" i="0" sz="20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a:p>
            <a:pPr indent="-355600" lvl="0" marL="457200" marR="0" rtl="0" algn="l">
              <a:lnSpc>
                <a:spcPct val="93000"/>
              </a:lnSpc>
              <a:spcBef>
                <a:spcPts val="0"/>
              </a:spcBef>
              <a:spcAft>
                <a:spcPts val="0"/>
              </a:spcAft>
              <a:buClr>
                <a:schemeClr val="dk1"/>
              </a:buClr>
              <a:buSzPts val="2000"/>
              <a:buFont typeface="Roboto"/>
              <a:buAutoNum type="arabicPeriod"/>
            </a:pPr>
            <a:r>
              <a:rPr b="1" i="0" lang="en-GB" sz="2000" u="none" cap="none" strike="noStrike">
                <a:solidFill>
                  <a:srgbClr val="0070C0"/>
                </a:solidFill>
                <a:latin typeface="Roboto"/>
                <a:ea typeface="Roboto"/>
                <a:cs typeface="Roboto"/>
                <a:sym typeface="Roboto"/>
              </a:rPr>
              <a:t>Enter the UK before the Family Permit expires</a:t>
            </a:r>
            <a:r>
              <a:rPr b="0" i="0" lang="en-GB" sz="2000" u="none" cap="none" strike="noStrike">
                <a:solidFill>
                  <a:schemeClr val="dk1"/>
                </a:solidFill>
                <a:latin typeface="Roboto"/>
                <a:ea typeface="Roboto"/>
                <a:cs typeface="Roboto"/>
                <a:sym typeface="Roboto"/>
              </a:rPr>
              <a:t>.</a:t>
            </a:r>
            <a:endParaRPr b="0" i="0" sz="2000" u="none" cap="none" strike="noStrike">
              <a:solidFill>
                <a:schemeClr val="dk1"/>
              </a:solidFill>
              <a:latin typeface="Roboto"/>
              <a:ea typeface="Roboto"/>
              <a:cs typeface="Roboto"/>
              <a:sym typeface="Roboto"/>
            </a:endParaRPr>
          </a:p>
          <a:p>
            <a:pPr indent="0" lvl="0" marL="457200" marR="0" rtl="0" algn="l">
              <a:lnSpc>
                <a:spcPct val="93000"/>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a:p>
            <a:pPr indent="-355600" lvl="0" marL="457200" marR="0" rtl="0" algn="l">
              <a:lnSpc>
                <a:spcPct val="93000"/>
              </a:lnSpc>
              <a:spcBef>
                <a:spcPts val="0"/>
              </a:spcBef>
              <a:spcAft>
                <a:spcPts val="0"/>
              </a:spcAft>
              <a:buClr>
                <a:schemeClr val="dk1"/>
              </a:buClr>
              <a:buSzPts val="2000"/>
              <a:buFont typeface="Roboto"/>
              <a:buAutoNum type="arabicPeriod"/>
            </a:pPr>
            <a:r>
              <a:rPr b="0" i="0" lang="en-GB" sz="2000" u="none" cap="none" strike="noStrike">
                <a:solidFill>
                  <a:schemeClr val="dk1"/>
                </a:solidFill>
                <a:latin typeface="Roboto"/>
                <a:ea typeface="Roboto"/>
                <a:cs typeface="Roboto"/>
                <a:sym typeface="Roboto"/>
              </a:rPr>
              <a:t>Apply for pre-settled/</a:t>
            </a:r>
            <a:r>
              <a:rPr b="0" i="0" lang="en-GB" sz="2000" u="none" cap="none" strike="noStrike">
                <a:solidFill>
                  <a:schemeClr val="dk1"/>
                </a:solidFill>
                <a:latin typeface="Roboto"/>
                <a:ea typeface="Roboto"/>
                <a:cs typeface="Roboto"/>
                <a:sym typeface="Roboto"/>
                <a:extLst>
                  <a:ext uri="http://customooxmlschemas.google.com/">
                    <go:slidesCustomData xmlns:go="http://customooxmlschemas.google.com/" textRoundtripDataId="6"/>
                  </a:ext>
                </a:extLst>
              </a:rPr>
              <a:t>settled status</a:t>
            </a:r>
            <a:r>
              <a:rPr b="0" i="0" lang="en-GB" sz="2000" u="none" cap="none" strike="noStrike">
                <a:solidFill>
                  <a:schemeClr val="dk1"/>
                </a:solidFill>
                <a:latin typeface="Roboto"/>
                <a:ea typeface="Roboto"/>
                <a:cs typeface="Roboto"/>
                <a:sym typeface="Roboto"/>
              </a:rPr>
              <a:t> within 3 months from the date of arrival by selecting the option to send the passport to the Home Office. </a:t>
            </a:r>
            <a:endParaRPr b="0" i="0" sz="2000" u="none" cap="none" strike="noStrike">
              <a:solidFill>
                <a:schemeClr val="dk1"/>
              </a:solidFill>
              <a:latin typeface="Roboto"/>
              <a:ea typeface="Roboto"/>
              <a:cs typeface="Roboto"/>
              <a:sym typeface="Roboto"/>
            </a:endParaRPr>
          </a:p>
          <a:p>
            <a:pPr indent="-355600" lvl="0" marL="457200" marR="0" rtl="0" algn="l">
              <a:lnSpc>
                <a:spcPct val="93000"/>
              </a:lnSpc>
              <a:spcBef>
                <a:spcPts val="0"/>
              </a:spcBef>
              <a:spcAft>
                <a:spcPts val="0"/>
              </a:spcAft>
              <a:buClr>
                <a:schemeClr val="dk1"/>
              </a:buClr>
              <a:buSzPts val="2000"/>
              <a:buFont typeface="Roboto"/>
              <a:buAutoNum type="arabicPeriod"/>
            </a:pPr>
            <a:r>
              <a:rPr b="0" i="0" lang="en-GB" sz="2000" u="none" cap="none" strike="noStrike">
                <a:solidFill>
                  <a:schemeClr val="dk1"/>
                </a:solidFill>
                <a:latin typeface="Roboto"/>
                <a:ea typeface="Roboto"/>
                <a:cs typeface="Roboto"/>
                <a:sym typeface="Roboto"/>
              </a:rPr>
              <a:t>Attend </a:t>
            </a:r>
            <a:r>
              <a:rPr b="1" i="0" lang="en-GB" sz="2000" u="none" cap="none" strike="noStrike">
                <a:solidFill>
                  <a:srgbClr val="0070C0"/>
                </a:solidFill>
                <a:latin typeface="Roboto"/>
                <a:ea typeface="Roboto"/>
                <a:cs typeface="Roboto"/>
                <a:sym typeface="Roboto"/>
              </a:rPr>
              <a:t>biometric appointment</a:t>
            </a:r>
            <a:r>
              <a:rPr b="0" i="0" lang="en-GB" sz="2000" u="none" cap="none" strike="noStrike">
                <a:solidFill>
                  <a:schemeClr val="dk1"/>
                </a:solidFill>
                <a:latin typeface="Roboto"/>
                <a:ea typeface="Roboto"/>
                <a:cs typeface="Roboto"/>
                <a:sym typeface="Roboto"/>
              </a:rPr>
              <a:t> at UKVCAS centre.</a:t>
            </a:r>
            <a:endParaRPr b="0" i="0" sz="2000" u="none" cap="none" strike="noStrike">
              <a:solidFill>
                <a:schemeClr val="dk1"/>
              </a:solidFill>
              <a:latin typeface="Roboto"/>
              <a:ea typeface="Roboto"/>
              <a:cs typeface="Roboto"/>
              <a:sym typeface="Roboto"/>
            </a:endParaRPr>
          </a:p>
          <a:p>
            <a:pPr indent="0" lvl="0" marL="457200" marR="0" rtl="0" algn="l">
              <a:lnSpc>
                <a:spcPct val="93000"/>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a:p>
            <a:pPr indent="-355600" lvl="0" marL="457200" marR="0" rtl="0" algn="l">
              <a:lnSpc>
                <a:spcPct val="93000"/>
              </a:lnSpc>
              <a:spcBef>
                <a:spcPts val="0"/>
              </a:spcBef>
              <a:spcAft>
                <a:spcPts val="0"/>
              </a:spcAft>
              <a:buClr>
                <a:schemeClr val="dk1"/>
              </a:buClr>
              <a:buSzPts val="2000"/>
              <a:buFont typeface="Roboto"/>
              <a:buAutoNum type="arabicPeriod"/>
            </a:pPr>
            <a:r>
              <a:rPr b="0" i="0" lang="en-GB" sz="2000" u="none" cap="none" strike="noStrike">
                <a:solidFill>
                  <a:schemeClr val="dk1"/>
                </a:solidFill>
                <a:latin typeface="Roboto"/>
                <a:ea typeface="Roboto"/>
                <a:cs typeface="Roboto"/>
                <a:sym typeface="Roboto"/>
              </a:rPr>
              <a:t>If the application passes the validity assessment, you will receive a </a:t>
            </a:r>
            <a:r>
              <a:rPr b="1" i="0" lang="en-GB" sz="2000" u="none" cap="none" strike="noStrike">
                <a:solidFill>
                  <a:srgbClr val="0070C0"/>
                </a:solidFill>
                <a:latin typeface="Roboto"/>
                <a:ea typeface="Roboto"/>
                <a:cs typeface="Roboto"/>
                <a:sym typeface="Roboto"/>
              </a:rPr>
              <a:t>Certificate of Application</a:t>
            </a:r>
            <a:r>
              <a:rPr b="0" i="0" lang="en-GB" sz="2000" u="none" cap="none" strike="noStrike">
                <a:solidFill>
                  <a:schemeClr val="dk1"/>
                </a:solidFill>
                <a:latin typeface="Roboto"/>
                <a:ea typeface="Roboto"/>
                <a:cs typeface="Roboto"/>
                <a:sym typeface="Roboto"/>
              </a:rPr>
              <a:t> (COA), that will </a:t>
            </a:r>
            <a:r>
              <a:rPr b="0" i="0" lang="en-GB" sz="2000" u="none" cap="none" strike="noStrike">
                <a:solidFill>
                  <a:schemeClr val="dk1"/>
                </a:solidFill>
                <a:latin typeface="Roboto"/>
                <a:ea typeface="Roboto"/>
                <a:cs typeface="Roboto"/>
                <a:sym typeface="Roboto"/>
                <a:extLst>
                  <a:ext uri="http://customooxmlschemas.google.com/">
                    <go:slidesCustomData xmlns:go="http://customooxmlschemas.google.com/" textRoundtripDataId="7"/>
                  </a:ext>
                </a:extLst>
              </a:rPr>
              <a:t>enable </a:t>
            </a:r>
            <a:r>
              <a:rPr b="0" i="0" lang="en-GB" sz="2000" u="none" cap="none" strike="noStrike">
                <a:solidFill>
                  <a:schemeClr val="dk1"/>
                </a:solidFill>
                <a:latin typeface="Roboto"/>
                <a:ea typeface="Roboto"/>
                <a:cs typeface="Roboto"/>
                <a:sym typeface="Roboto"/>
              </a:rPr>
              <a:t>you to live and work in the UK while</a:t>
            </a:r>
            <a:r>
              <a:rPr b="0" i="0" lang="en-GB" sz="2000" u="none" cap="none" strike="noStrike">
                <a:solidFill>
                  <a:schemeClr val="dk1"/>
                </a:solidFill>
                <a:latin typeface="Roboto"/>
                <a:ea typeface="Roboto"/>
                <a:cs typeface="Roboto"/>
                <a:sym typeface="Roboto"/>
                <a:extLst>
                  <a:ext uri="http://customooxmlschemas.google.com/">
                    <go:slidesCustomData xmlns:go="http://customooxmlschemas.google.com/" textRoundtripDataId="8"/>
                  </a:ext>
                </a:extLst>
              </a:rPr>
              <a:t> you wait</a:t>
            </a:r>
            <a:r>
              <a:rPr b="0" i="0" lang="en-GB" sz="2000" u="none" cap="none" strike="noStrike">
                <a:solidFill>
                  <a:schemeClr val="dk1"/>
                </a:solidFill>
                <a:latin typeface="Roboto"/>
                <a:ea typeface="Roboto"/>
                <a:cs typeface="Roboto"/>
                <a:sym typeface="Roboto"/>
              </a:rPr>
              <a:t> for a response.</a:t>
            </a:r>
            <a:endParaRPr b="0" i="0" sz="2000" u="none" cap="none" strike="noStrike">
              <a:solidFill>
                <a:schemeClr val="dk1"/>
              </a:solidFill>
              <a:latin typeface="Roboto"/>
              <a:ea typeface="Roboto"/>
              <a:cs typeface="Roboto"/>
              <a:sym typeface="Roboto"/>
            </a:endParaRPr>
          </a:p>
          <a:p>
            <a:pPr indent="0" lvl="0" marL="457200" marR="0" rtl="0" algn="l">
              <a:lnSpc>
                <a:spcPct val="93000"/>
              </a:lnSpc>
              <a:spcBef>
                <a:spcPts val="0"/>
              </a:spcBef>
              <a:spcAft>
                <a:spcPts val="0"/>
              </a:spcAft>
              <a:buClr>
                <a:srgbClr val="000000"/>
              </a:buClr>
              <a:buSzPts val="1800"/>
              <a:buFont typeface="Arial"/>
              <a:buNone/>
            </a:pPr>
            <a:br>
              <a:rPr b="0" i="0" lang="en-GB" sz="1800" u="none" cap="none" strike="noStrike">
                <a:solidFill>
                  <a:schemeClr val="dk1"/>
                </a:solidFill>
                <a:latin typeface="Arial"/>
                <a:ea typeface="Arial"/>
                <a:cs typeface="Arial"/>
                <a:sym typeface="Arial"/>
              </a:rPr>
            </a:br>
            <a:endParaRPr b="0" i="0" sz="2000" u="none" cap="none" strike="noStrike">
              <a:solidFill>
                <a:schemeClr val="dk1"/>
              </a:solidFill>
              <a:latin typeface="Roboto"/>
              <a:ea typeface="Roboto"/>
              <a:cs typeface="Roboto"/>
              <a:sym typeface="Roboto"/>
            </a:endParaRPr>
          </a:p>
        </p:txBody>
      </p:sp>
      <p:grpSp>
        <p:nvGrpSpPr>
          <p:cNvPr id="272" name="Google Shape;272;g2eb4fc9f99b_0_885"/>
          <p:cNvGrpSpPr/>
          <p:nvPr/>
        </p:nvGrpSpPr>
        <p:grpSpPr>
          <a:xfrm>
            <a:off x="317746" y="1005927"/>
            <a:ext cx="3514861" cy="2423076"/>
            <a:chOff x="686156" y="1385881"/>
            <a:chExt cx="4872278" cy="3626274"/>
          </a:xfrm>
        </p:grpSpPr>
        <p:pic>
          <p:nvPicPr>
            <p:cNvPr id="273" name="Google Shape;273;g2eb4fc9f99b_0_885"/>
            <p:cNvPicPr preferRelativeResize="0"/>
            <p:nvPr/>
          </p:nvPicPr>
          <p:blipFill rotWithShape="1">
            <a:blip r:embed="rId6">
              <a:alphaModFix/>
            </a:blip>
            <a:srcRect b="1102" l="5475" r="2034" t="8521"/>
            <a:stretch/>
          </p:blipFill>
          <p:spPr>
            <a:xfrm>
              <a:off x="686157" y="1385881"/>
              <a:ext cx="4872183" cy="3626274"/>
            </a:xfrm>
            <a:prstGeom prst="rect">
              <a:avLst/>
            </a:prstGeom>
            <a:solidFill>
              <a:srgbClr val="F9E3CA"/>
            </a:solidFill>
            <a:ln cap="flat" cmpd="sng" w="9525">
              <a:solidFill>
                <a:srgbClr val="F9E3CA"/>
              </a:solidFill>
              <a:prstDash val="solid"/>
              <a:round/>
              <a:headEnd len="sm" w="sm" type="none"/>
              <a:tailEnd len="sm" w="sm" type="none"/>
            </a:ln>
          </p:spPr>
        </p:pic>
        <p:sp>
          <p:nvSpPr>
            <p:cNvPr id="274" name="Google Shape;274;g2eb4fc9f99b_0_885"/>
            <p:cNvSpPr/>
            <p:nvPr/>
          </p:nvSpPr>
          <p:spPr>
            <a:xfrm>
              <a:off x="4605634" y="1736026"/>
              <a:ext cx="952800" cy="416100"/>
            </a:xfrm>
            <a:prstGeom prst="rect">
              <a:avLst/>
            </a:prstGeom>
            <a:solidFill>
              <a:srgbClr val="F9E3CA"/>
            </a:solidFill>
            <a:ln cap="flat" cmpd="sng" w="9525">
              <a:solidFill>
                <a:srgbClr val="F9E3C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pic>
          <p:nvPicPr>
            <p:cNvPr id="275" name="Google Shape;275;g2eb4fc9f99b_0_885"/>
            <p:cNvPicPr preferRelativeResize="0"/>
            <p:nvPr/>
          </p:nvPicPr>
          <p:blipFill rotWithShape="1">
            <a:blip r:embed="rId7">
              <a:alphaModFix/>
            </a:blip>
            <a:srcRect b="0" l="0" r="0" t="0"/>
            <a:stretch/>
          </p:blipFill>
          <p:spPr>
            <a:xfrm>
              <a:off x="4227153" y="1413169"/>
              <a:ext cx="1331186" cy="426757"/>
            </a:xfrm>
            <a:prstGeom prst="rect">
              <a:avLst/>
            </a:prstGeom>
            <a:noFill/>
            <a:ln>
              <a:noFill/>
            </a:ln>
          </p:spPr>
        </p:pic>
        <p:pic>
          <p:nvPicPr>
            <p:cNvPr id="276" name="Google Shape;276;g2eb4fc9f99b_0_885"/>
            <p:cNvPicPr preferRelativeResize="0"/>
            <p:nvPr/>
          </p:nvPicPr>
          <p:blipFill rotWithShape="1">
            <a:blip r:embed="rId7">
              <a:alphaModFix/>
            </a:blip>
            <a:srcRect b="0" l="0" r="0" t="0"/>
            <a:stretch/>
          </p:blipFill>
          <p:spPr>
            <a:xfrm>
              <a:off x="2328692" y="2485000"/>
              <a:ext cx="938690" cy="293604"/>
            </a:xfrm>
            <a:prstGeom prst="rect">
              <a:avLst/>
            </a:prstGeom>
            <a:noFill/>
            <a:ln>
              <a:noFill/>
            </a:ln>
          </p:spPr>
        </p:pic>
        <p:pic>
          <p:nvPicPr>
            <p:cNvPr id="277" name="Google Shape;277;g2eb4fc9f99b_0_885"/>
            <p:cNvPicPr preferRelativeResize="0"/>
            <p:nvPr/>
          </p:nvPicPr>
          <p:blipFill rotWithShape="1">
            <a:blip r:embed="rId8">
              <a:alphaModFix/>
            </a:blip>
            <a:srcRect b="0" l="0" r="0" t="0"/>
            <a:stretch/>
          </p:blipFill>
          <p:spPr>
            <a:xfrm>
              <a:off x="1102953" y="3981678"/>
              <a:ext cx="2631602" cy="693342"/>
            </a:xfrm>
            <a:prstGeom prst="rect">
              <a:avLst/>
            </a:prstGeom>
            <a:noFill/>
            <a:ln>
              <a:noFill/>
            </a:ln>
          </p:spPr>
        </p:pic>
        <p:pic>
          <p:nvPicPr>
            <p:cNvPr id="278" name="Google Shape;278;g2eb4fc9f99b_0_885"/>
            <p:cNvPicPr preferRelativeResize="0"/>
            <p:nvPr/>
          </p:nvPicPr>
          <p:blipFill rotWithShape="1">
            <a:blip r:embed="rId8">
              <a:alphaModFix/>
            </a:blip>
            <a:srcRect b="0" l="0" r="0" t="0"/>
            <a:stretch/>
          </p:blipFill>
          <p:spPr>
            <a:xfrm>
              <a:off x="2068653" y="3725440"/>
              <a:ext cx="1198729" cy="292633"/>
            </a:xfrm>
            <a:prstGeom prst="rect">
              <a:avLst/>
            </a:prstGeom>
            <a:noFill/>
            <a:ln>
              <a:noFill/>
            </a:ln>
          </p:spPr>
        </p:pic>
        <p:pic>
          <p:nvPicPr>
            <p:cNvPr id="279" name="Google Shape;279;g2eb4fc9f99b_0_885"/>
            <p:cNvPicPr preferRelativeResize="0"/>
            <p:nvPr/>
          </p:nvPicPr>
          <p:blipFill rotWithShape="1">
            <a:blip r:embed="rId9">
              <a:alphaModFix/>
            </a:blip>
            <a:srcRect b="0" l="0" r="0" t="0"/>
            <a:stretch/>
          </p:blipFill>
          <p:spPr>
            <a:xfrm>
              <a:off x="3541353" y="4269096"/>
              <a:ext cx="1705602" cy="401412"/>
            </a:xfrm>
            <a:prstGeom prst="rect">
              <a:avLst/>
            </a:prstGeom>
            <a:noFill/>
            <a:ln>
              <a:noFill/>
            </a:ln>
          </p:spPr>
        </p:pic>
        <p:pic>
          <p:nvPicPr>
            <p:cNvPr id="280" name="Google Shape;280;g2eb4fc9f99b_0_885"/>
            <p:cNvPicPr preferRelativeResize="0"/>
            <p:nvPr/>
          </p:nvPicPr>
          <p:blipFill rotWithShape="1">
            <a:blip r:embed="rId10">
              <a:alphaModFix/>
            </a:blip>
            <a:srcRect b="56129" l="53298" r="29587" t="11913"/>
            <a:stretch/>
          </p:blipFill>
          <p:spPr>
            <a:xfrm>
              <a:off x="686156" y="2385615"/>
              <a:ext cx="1516318" cy="1339825"/>
            </a:xfrm>
            <a:prstGeom prst="rect">
              <a:avLst/>
            </a:prstGeom>
            <a:solidFill>
              <a:srgbClr val="F9E3CA"/>
            </a:solidFill>
            <a:ln cap="flat" cmpd="sng" w="9525">
              <a:solidFill>
                <a:srgbClr val="F9E3CA"/>
              </a:solidFill>
              <a:prstDash val="solid"/>
              <a:round/>
              <a:headEnd len="sm" w="sm" type="none"/>
              <a:tailEnd len="sm" w="sm" type="none"/>
            </a:ln>
          </p:spPr>
        </p:pic>
      </p:grpSp>
      <p:pic>
        <p:nvPicPr>
          <p:cNvPr id="281" name="Google Shape;281;g2eb4fc9f99b_0_885"/>
          <p:cNvPicPr preferRelativeResize="0"/>
          <p:nvPr/>
        </p:nvPicPr>
        <p:blipFill rotWithShape="1">
          <a:blip r:embed="rId11">
            <a:alphaModFix/>
          </a:blip>
          <a:srcRect b="24124" l="15148" r="40006" t="34501"/>
          <a:stretch/>
        </p:blipFill>
        <p:spPr>
          <a:xfrm>
            <a:off x="97151" y="4420700"/>
            <a:ext cx="4006051" cy="2079000"/>
          </a:xfrm>
          <a:prstGeom prst="rect">
            <a:avLst/>
          </a:prstGeom>
          <a:noFill/>
          <a:ln cap="flat" cmpd="sng" w="9525">
            <a:solidFill>
              <a:schemeClr val="lt1"/>
            </a:solidFill>
            <a:prstDash val="solid"/>
            <a:round/>
            <a:headEnd len="sm" w="sm" type="none"/>
            <a:tailEnd len="sm" w="sm" type="none"/>
          </a:ln>
        </p:spPr>
      </p:pic>
      <p:sp>
        <p:nvSpPr>
          <p:cNvPr id="282" name="Google Shape;282;g2eb4fc9f99b_0_885"/>
          <p:cNvSpPr/>
          <p:nvPr/>
        </p:nvSpPr>
        <p:spPr>
          <a:xfrm>
            <a:off x="330775" y="5409400"/>
            <a:ext cx="336000" cy="336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cxnSp>
        <p:nvCxnSpPr>
          <p:cNvPr id="283" name="Google Shape;283;g2eb4fc9f99b_0_885"/>
          <p:cNvCxnSpPr>
            <a:endCxn id="282" idx="4"/>
          </p:cNvCxnSpPr>
          <p:nvPr/>
        </p:nvCxnSpPr>
        <p:spPr>
          <a:xfrm flipH="1" rot="10800000">
            <a:off x="202375" y="5745400"/>
            <a:ext cx="296400" cy="861600"/>
          </a:xfrm>
          <a:prstGeom prst="straightConnector1">
            <a:avLst/>
          </a:prstGeom>
          <a:noFill/>
          <a:ln cap="flat" cmpd="sng" w="28575">
            <a:solidFill>
              <a:srgbClr val="FF0000"/>
            </a:solidFill>
            <a:prstDash val="solid"/>
            <a:round/>
            <a:headEnd len="sm" w="sm" type="none"/>
            <a:tailEnd len="med" w="med" type="triangle"/>
          </a:ln>
        </p:spPr>
      </p:cxnSp>
      <p:sp>
        <p:nvSpPr>
          <p:cNvPr id="284" name="Google Shape;284;g2eb4fc9f99b_0_885"/>
          <p:cNvSpPr txBox="1"/>
          <p:nvPr/>
        </p:nvSpPr>
        <p:spPr>
          <a:xfrm>
            <a:off x="7210338" y="6423025"/>
            <a:ext cx="3928800" cy="45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576"/>
              </a:spcBef>
              <a:spcAft>
                <a:spcPts val="0"/>
              </a:spcAft>
              <a:buClr>
                <a:srgbClr val="000000"/>
              </a:buClr>
              <a:buSzPts val="1800"/>
              <a:buFont typeface="Arial"/>
              <a:buNone/>
            </a:pPr>
            <a:r>
              <a:rPr b="1" i="0" lang="en-GB" sz="1700" u="none" cap="none" strike="noStrike">
                <a:solidFill>
                  <a:srgbClr val="0070C0"/>
                </a:solidFill>
                <a:latin typeface="Roboto"/>
                <a:ea typeface="Roboto"/>
                <a:cs typeface="Roboto"/>
                <a:sym typeface="Roboto"/>
              </a:rPr>
              <a:t>Non-EEA Joining Family Members</a:t>
            </a:r>
            <a:endParaRPr b="1" i="0" sz="17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28"/>
          <p:cNvSpPr txBox="1"/>
          <p:nvPr/>
        </p:nvSpPr>
        <p:spPr>
          <a:xfrm>
            <a:off x="3870062" y="6408107"/>
            <a:ext cx="5911522" cy="261606"/>
          </a:xfrm>
          <a:prstGeom prst="rect">
            <a:avLst/>
          </a:prstGeom>
          <a:noFill/>
          <a:ln>
            <a:noFill/>
          </a:ln>
        </p:spPr>
        <p:txBody>
          <a:bodyPr anchorCtr="0" anchor="ctr" bIns="45700" lIns="45700" spcFirstLastPara="1" rIns="45700" wrap="square" tIns="45700">
            <a:spAutoFit/>
          </a:bodyPr>
          <a:lstStyle/>
          <a:p>
            <a:pPr indent="0" lvl="0" marL="0" marR="0" rtl="0" algn="just">
              <a:lnSpc>
                <a:spcPct val="100000"/>
              </a:lnSpc>
              <a:spcBef>
                <a:spcPts val="0"/>
              </a:spcBef>
              <a:spcAft>
                <a:spcPts val="0"/>
              </a:spcAft>
              <a:buNone/>
            </a:pPr>
            <a:r>
              <a:rPr b="0" i="0" lang="en-GB" sz="1100" u="none" cap="none" strike="noStrike">
                <a:solidFill>
                  <a:srgbClr val="808080"/>
                </a:solidFill>
                <a:latin typeface="Corbel"/>
                <a:ea typeface="Corbel"/>
                <a:cs typeface="Corbel"/>
                <a:sym typeface="Corbel"/>
              </a:rPr>
              <a:t>Presentation by www.seraphus.co.uk</a:t>
            </a:r>
            <a:endParaRPr/>
          </a:p>
        </p:txBody>
      </p:sp>
      <p:sp>
        <p:nvSpPr>
          <p:cNvPr id="600" name="Google Shape;600;p28"/>
          <p:cNvSpPr txBox="1"/>
          <p:nvPr>
            <p:ph type="title"/>
          </p:nvPr>
        </p:nvSpPr>
        <p:spPr>
          <a:xfrm>
            <a:off x="253711" y="1136535"/>
            <a:ext cx="2947487" cy="4601186"/>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535353"/>
              </a:buClr>
              <a:buSzPts val="3600"/>
              <a:buFont typeface="Corbel"/>
              <a:buNone/>
            </a:pPr>
            <a:r>
              <a:rPr lang="en-GB">
                <a:solidFill>
                  <a:srgbClr val="535353"/>
                </a:solidFill>
              </a:rPr>
              <a:t>What are BRCs? </a:t>
            </a:r>
            <a:r>
              <a:rPr lang="en-GB" sz="1200"/>
              <a:t> </a:t>
            </a:r>
            <a:endParaRPr/>
          </a:p>
        </p:txBody>
      </p:sp>
      <p:sp>
        <p:nvSpPr>
          <p:cNvPr id="601" name="Google Shape;601;p28"/>
          <p:cNvSpPr txBox="1"/>
          <p:nvPr/>
        </p:nvSpPr>
        <p:spPr>
          <a:xfrm>
            <a:off x="3851328" y="620267"/>
            <a:ext cx="7315201" cy="5120645"/>
          </a:xfrm>
          <a:prstGeom prst="rect">
            <a:avLst/>
          </a:prstGeom>
          <a:noFill/>
          <a:ln>
            <a:noFill/>
          </a:ln>
        </p:spPr>
        <p:txBody>
          <a:bodyPr anchorCtr="0" anchor="ctr" bIns="45700" lIns="45700" spcFirstLastPara="1" rIns="45700" wrap="square" tIns="45700">
            <a:normAutofit lnSpcReduction="10000"/>
          </a:bodyPr>
          <a:lstStyle/>
          <a:p>
            <a:pPr indent="-179221" lvl="0" marL="179221" marR="0" rtl="0" algn="just">
              <a:lnSpc>
                <a:spcPct val="100000"/>
              </a:lnSpc>
              <a:spcBef>
                <a:spcPts val="0"/>
              </a:spcBef>
              <a:spcAft>
                <a:spcPts val="0"/>
              </a:spcAft>
              <a:buClr>
                <a:schemeClr val="accent1"/>
              </a:buClr>
              <a:buSzPts val="2100"/>
              <a:buFont typeface="Arial"/>
              <a:buChar char="●"/>
            </a:pPr>
            <a:r>
              <a:rPr b="0" i="0" lang="en-GB" sz="2100" u="none" cap="none" strike="noStrike">
                <a:solidFill>
                  <a:srgbClr val="595959"/>
                </a:solidFill>
                <a:latin typeface="Corbel"/>
                <a:ea typeface="Corbel"/>
                <a:cs typeface="Corbel"/>
                <a:sym typeface="Corbel"/>
              </a:rPr>
              <a:t>non-EEA nationals granted status under the EUSS will have a Biometric Residence Card (BRC), either:  </a:t>
            </a:r>
            <a:endParaRPr/>
          </a:p>
          <a:p>
            <a:pPr indent="-179220" lvl="1" marL="672081" marR="0" rtl="0" algn="l">
              <a:lnSpc>
                <a:spcPct val="100000"/>
              </a:lnSpc>
              <a:spcBef>
                <a:spcPts val="1100"/>
              </a:spcBef>
              <a:spcAft>
                <a:spcPts val="0"/>
              </a:spcAft>
              <a:buClr>
                <a:schemeClr val="accent1"/>
              </a:buClr>
              <a:buSzPts val="2100"/>
              <a:buFont typeface="Arial"/>
              <a:buChar char="●"/>
            </a:pPr>
            <a:r>
              <a:rPr b="0" i="0" lang="en-GB" sz="2100" u="none" cap="none" strike="noStrike">
                <a:solidFill>
                  <a:srgbClr val="595959"/>
                </a:solidFill>
                <a:latin typeface="Corbel"/>
                <a:ea typeface="Corbel"/>
                <a:cs typeface="Corbel"/>
                <a:sym typeface="Corbel"/>
              </a:rPr>
              <a:t>Issued under EU free movement rules (the EEA Regulations)</a:t>
            </a:r>
            <a:endParaRPr/>
          </a:p>
          <a:p>
            <a:pPr indent="-179220" lvl="1" marL="672081" marR="0" rtl="0" algn="l">
              <a:lnSpc>
                <a:spcPct val="100000"/>
              </a:lnSpc>
              <a:spcBef>
                <a:spcPts val="1100"/>
              </a:spcBef>
              <a:spcAft>
                <a:spcPts val="0"/>
              </a:spcAft>
              <a:buClr>
                <a:schemeClr val="accent1"/>
              </a:buClr>
              <a:buSzPts val="2100"/>
              <a:buFont typeface="Arial"/>
              <a:buChar char="●"/>
            </a:pPr>
            <a:r>
              <a:rPr b="0" i="0" lang="en-GB" sz="2100" u="none" cap="none" strike="noStrike">
                <a:solidFill>
                  <a:srgbClr val="595959"/>
                </a:solidFill>
                <a:latin typeface="Corbel"/>
                <a:ea typeface="Corbel"/>
                <a:cs typeface="Corbel"/>
                <a:sym typeface="Corbel"/>
              </a:rPr>
              <a:t>Issued under the EU settlement scheme</a:t>
            </a:r>
            <a:endParaRPr/>
          </a:p>
          <a:p>
            <a:pPr indent="-179221" lvl="0" marL="179221" marR="0" rtl="0" algn="just">
              <a:lnSpc>
                <a:spcPct val="100000"/>
              </a:lnSpc>
              <a:spcBef>
                <a:spcPts val="1100"/>
              </a:spcBef>
              <a:spcAft>
                <a:spcPts val="0"/>
              </a:spcAft>
              <a:buClr>
                <a:schemeClr val="accent1"/>
              </a:buClr>
              <a:buSzPts val="2100"/>
              <a:buFont typeface="Arial"/>
              <a:buChar char="●"/>
            </a:pPr>
            <a:r>
              <a:rPr b="0" i="0" lang="en-GB" sz="2100" u="none" cap="none" strike="noStrike">
                <a:solidFill>
                  <a:srgbClr val="595959"/>
                </a:solidFill>
                <a:latin typeface="Corbel"/>
                <a:ea typeface="Corbel"/>
                <a:cs typeface="Corbel"/>
                <a:sym typeface="Corbel"/>
              </a:rPr>
              <a:t>non-EEA nationals are also provided “digital status” in a UKVI account which is accessed on GOV.UK using the status holder’s ID document (e.g. passport). This is also called an eVisa. </a:t>
            </a:r>
            <a:endParaRPr/>
          </a:p>
          <a:p>
            <a:pPr indent="-179221" lvl="0" marL="179221" marR="0" rtl="0" algn="just">
              <a:lnSpc>
                <a:spcPct val="100000"/>
              </a:lnSpc>
              <a:spcBef>
                <a:spcPts val="1100"/>
              </a:spcBef>
              <a:spcAft>
                <a:spcPts val="0"/>
              </a:spcAft>
              <a:buClr>
                <a:schemeClr val="accent1"/>
              </a:buClr>
              <a:buSzPts val="2100"/>
              <a:buFont typeface="Arial"/>
              <a:buChar char="●"/>
            </a:pPr>
            <a:r>
              <a:rPr b="0" i="0" lang="en-GB" sz="2100" u="none" cap="none" strike="noStrike">
                <a:solidFill>
                  <a:srgbClr val="595959"/>
                </a:solidFill>
                <a:latin typeface="Corbel"/>
                <a:ea typeface="Corbel"/>
                <a:cs typeface="Corbel"/>
                <a:sym typeface="Corbel"/>
              </a:rPr>
              <a:t>In the UK non-EEA nationals can rely on their digital status to prove their rights such as the right to work, rent property, access benefits, access the NHS etc, by using the View and Prove service. </a:t>
            </a:r>
            <a:endParaRPr/>
          </a:p>
          <a:p>
            <a:pPr indent="-179221" lvl="0" marL="179221" marR="0" rtl="0" algn="just">
              <a:lnSpc>
                <a:spcPct val="100000"/>
              </a:lnSpc>
              <a:spcBef>
                <a:spcPts val="1100"/>
              </a:spcBef>
              <a:spcAft>
                <a:spcPts val="0"/>
              </a:spcAft>
              <a:buClr>
                <a:schemeClr val="accent1"/>
              </a:buClr>
              <a:buSzPts val="2100"/>
              <a:buFont typeface="Arial"/>
              <a:buChar char="●"/>
            </a:pPr>
            <a:r>
              <a:rPr b="0" i="0" lang="en-GB" sz="2100" u="none" cap="none" strike="noStrike">
                <a:solidFill>
                  <a:srgbClr val="595959"/>
                </a:solidFill>
                <a:latin typeface="Corbel"/>
                <a:ea typeface="Corbel"/>
                <a:cs typeface="Corbel"/>
                <a:sym typeface="Corbel"/>
              </a:rPr>
              <a:t>Generally for travel, non-EEA nationals need to show their BRC to airlines, Eurostar and ferries to be able to travel back to the UK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29"/>
          <p:cNvSpPr txBox="1"/>
          <p:nvPr/>
        </p:nvSpPr>
        <p:spPr>
          <a:xfrm>
            <a:off x="3870062" y="6408107"/>
            <a:ext cx="5911522" cy="261606"/>
          </a:xfrm>
          <a:prstGeom prst="rect">
            <a:avLst/>
          </a:prstGeom>
          <a:noFill/>
          <a:ln>
            <a:noFill/>
          </a:ln>
        </p:spPr>
        <p:txBody>
          <a:bodyPr anchorCtr="0" anchor="ctr" bIns="45700" lIns="45700" spcFirstLastPara="1" rIns="45700" wrap="square" tIns="45700">
            <a:spAutoFit/>
          </a:bodyPr>
          <a:lstStyle/>
          <a:p>
            <a:pPr indent="0" lvl="0" marL="0" marR="0" rtl="0" algn="just">
              <a:lnSpc>
                <a:spcPct val="100000"/>
              </a:lnSpc>
              <a:spcBef>
                <a:spcPts val="0"/>
              </a:spcBef>
              <a:spcAft>
                <a:spcPts val="0"/>
              </a:spcAft>
              <a:buNone/>
            </a:pPr>
            <a:r>
              <a:rPr b="0" i="0" lang="en-GB" sz="1100" u="none" cap="none" strike="noStrike">
                <a:solidFill>
                  <a:srgbClr val="808080"/>
                </a:solidFill>
                <a:latin typeface="Corbel"/>
                <a:ea typeface="Corbel"/>
                <a:cs typeface="Corbel"/>
                <a:sym typeface="Corbel"/>
              </a:rPr>
              <a:t>Presentation by www.seraphus.co.uk</a:t>
            </a:r>
            <a:endParaRPr/>
          </a:p>
        </p:txBody>
      </p:sp>
      <p:sp>
        <p:nvSpPr>
          <p:cNvPr id="607" name="Google Shape;607;p29"/>
          <p:cNvSpPr txBox="1"/>
          <p:nvPr>
            <p:ph type="title"/>
          </p:nvPr>
        </p:nvSpPr>
        <p:spPr>
          <a:xfrm>
            <a:off x="253711" y="1136535"/>
            <a:ext cx="2947487" cy="4601186"/>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535353"/>
              </a:buClr>
              <a:buSzPts val="3600"/>
              <a:buFont typeface="Corbel"/>
              <a:buNone/>
            </a:pPr>
            <a:r>
              <a:rPr lang="en-GB">
                <a:solidFill>
                  <a:srgbClr val="535353"/>
                </a:solidFill>
              </a:rPr>
              <a:t>Why do BRCs expire? </a:t>
            </a:r>
            <a:endParaRPr/>
          </a:p>
        </p:txBody>
      </p:sp>
      <p:sp>
        <p:nvSpPr>
          <p:cNvPr id="608" name="Google Shape;608;p29"/>
          <p:cNvSpPr txBox="1"/>
          <p:nvPr/>
        </p:nvSpPr>
        <p:spPr>
          <a:xfrm>
            <a:off x="3851328" y="620267"/>
            <a:ext cx="7315201" cy="5120645"/>
          </a:xfrm>
          <a:prstGeom prst="rect">
            <a:avLst/>
          </a:prstGeom>
          <a:noFill/>
          <a:ln>
            <a:noFill/>
          </a:ln>
        </p:spPr>
        <p:txBody>
          <a:bodyPr anchorCtr="0" anchor="ctr" bIns="45700" lIns="45700" spcFirstLastPara="1" rIns="45700" wrap="square" tIns="45700">
            <a:normAutofit/>
          </a:bodyPr>
          <a:lstStyle/>
          <a:p>
            <a:pPr indent="-179221" lvl="0" marL="179221" marR="0" rtl="0" algn="just">
              <a:lnSpc>
                <a:spcPct val="100000"/>
              </a:lnSpc>
              <a:spcBef>
                <a:spcPts val="0"/>
              </a:spcBef>
              <a:spcAft>
                <a:spcPts val="0"/>
              </a:spcAft>
              <a:buClr>
                <a:schemeClr val="accent1"/>
              </a:buClr>
              <a:buSzPts val="2100"/>
              <a:buFont typeface="Arial"/>
              <a:buChar char="●"/>
            </a:pPr>
            <a:r>
              <a:rPr b="0" i="0" lang="en-GB" sz="2100" u="none" cap="none" strike="noStrike">
                <a:solidFill>
                  <a:srgbClr val="595959"/>
                </a:solidFill>
                <a:latin typeface="Corbel"/>
                <a:ea typeface="Corbel"/>
                <a:cs typeface="Corbel"/>
                <a:sym typeface="Corbel"/>
              </a:rPr>
              <a:t>Most BRCs will have an expiry date of 31 December 2024, even though they EUSS status will not expire on this date (settled status has no expiry date). </a:t>
            </a:r>
            <a:endParaRPr/>
          </a:p>
          <a:p>
            <a:pPr indent="-179221" lvl="0" marL="179221" marR="0" rtl="0" algn="just">
              <a:lnSpc>
                <a:spcPct val="100000"/>
              </a:lnSpc>
              <a:spcBef>
                <a:spcPts val="1100"/>
              </a:spcBef>
              <a:spcAft>
                <a:spcPts val="0"/>
              </a:spcAft>
              <a:buClr>
                <a:schemeClr val="accent1"/>
              </a:buClr>
              <a:buSzPts val="2100"/>
              <a:buFont typeface="Arial"/>
              <a:buChar char="●"/>
            </a:pPr>
            <a:r>
              <a:rPr b="0" i="0" lang="en-GB" sz="2100" u="none" cap="none" strike="noStrike">
                <a:solidFill>
                  <a:srgbClr val="595959"/>
                </a:solidFill>
                <a:latin typeface="Corbel"/>
                <a:ea typeface="Corbel"/>
                <a:cs typeface="Corbel"/>
                <a:sym typeface="Corbel"/>
              </a:rPr>
              <a:t>The reason why BRCs are set to expire on this date is because the Home Office intends to operate a digital only immigration system. </a:t>
            </a:r>
            <a:endParaRPr/>
          </a:p>
          <a:p>
            <a:pPr indent="-179221" lvl="0" marL="179221" marR="0" rtl="0" algn="just">
              <a:lnSpc>
                <a:spcPct val="100000"/>
              </a:lnSpc>
              <a:spcBef>
                <a:spcPts val="1100"/>
              </a:spcBef>
              <a:spcAft>
                <a:spcPts val="0"/>
              </a:spcAft>
              <a:buClr>
                <a:schemeClr val="accent1"/>
              </a:buClr>
              <a:buSzPts val="2100"/>
              <a:buFont typeface="Arial"/>
              <a:buChar char="●"/>
            </a:pPr>
            <a:r>
              <a:rPr b="0" i="0" lang="en-GB" sz="2100" u="none" cap="none" strike="noStrike">
                <a:solidFill>
                  <a:srgbClr val="595959"/>
                </a:solidFill>
                <a:latin typeface="Corbel"/>
                <a:ea typeface="Corbel"/>
                <a:cs typeface="Corbel"/>
                <a:sym typeface="Corbel"/>
              </a:rPr>
              <a:t>This means proving immigration status will be from UKVI accounts using the View and Prove service and automatic digital status checks in some cases. </a:t>
            </a:r>
            <a:endParaRPr/>
          </a:p>
          <a:p>
            <a:pPr indent="-179221" lvl="0" marL="179221" marR="0" rtl="0" algn="just">
              <a:lnSpc>
                <a:spcPct val="100000"/>
              </a:lnSpc>
              <a:spcBef>
                <a:spcPts val="1100"/>
              </a:spcBef>
              <a:spcAft>
                <a:spcPts val="0"/>
              </a:spcAft>
              <a:buClr>
                <a:schemeClr val="accent1"/>
              </a:buClr>
              <a:buSzPts val="2100"/>
              <a:buFont typeface="Arial"/>
              <a:buChar char="●"/>
            </a:pPr>
            <a:r>
              <a:rPr b="0" i="0" lang="en-GB" sz="2100" u="none" cap="none" strike="noStrike">
                <a:solidFill>
                  <a:srgbClr val="595959"/>
                </a:solidFill>
                <a:latin typeface="Corbel"/>
                <a:ea typeface="Corbel"/>
                <a:cs typeface="Corbel"/>
                <a:sym typeface="Corbel"/>
              </a:rPr>
              <a:t>The current plan is BRCs will no longer be accepted as proof of EUSS status from 01 July 2025.  </a:t>
            </a:r>
            <a:endParaRPr/>
          </a:p>
          <a:p>
            <a:pPr indent="-179221" lvl="0" marL="179221" marR="0" rtl="0" algn="just">
              <a:lnSpc>
                <a:spcPct val="100000"/>
              </a:lnSpc>
              <a:spcBef>
                <a:spcPts val="1100"/>
              </a:spcBef>
              <a:spcAft>
                <a:spcPts val="0"/>
              </a:spcAft>
              <a:buClr>
                <a:schemeClr val="accent1"/>
              </a:buClr>
              <a:buSzPts val="2100"/>
              <a:buFont typeface="Arial"/>
              <a:buChar char="●"/>
            </a:pPr>
            <a:r>
              <a:rPr b="0" i="0" lang="en-GB" sz="2100" u="none" cap="none" strike="noStrike">
                <a:solidFill>
                  <a:srgbClr val="595959"/>
                </a:solidFill>
                <a:latin typeface="Corbel"/>
                <a:ea typeface="Corbel"/>
                <a:cs typeface="Corbel"/>
                <a:sym typeface="Corbel"/>
              </a:rPr>
              <a:t>However, if your BRC expires before 31 December 2024 then you need to replace it if you want to travel outside the UK.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30"/>
          <p:cNvSpPr txBox="1"/>
          <p:nvPr/>
        </p:nvSpPr>
        <p:spPr>
          <a:xfrm>
            <a:off x="3870062" y="6408107"/>
            <a:ext cx="5911522" cy="261606"/>
          </a:xfrm>
          <a:prstGeom prst="rect">
            <a:avLst/>
          </a:prstGeom>
          <a:noFill/>
          <a:ln>
            <a:noFill/>
          </a:ln>
        </p:spPr>
        <p:txBody>
          <a:bodyPr anchorCtr="0" anchor="ctr" bIns="45700" lIns="45700" spcFirstLastPara="1" rIns="45700" wrap="square" tIns="45700">
            <a:spAutoFit/>
          </a:bodyPr>
          <a:lstStyle/>
          <a:p>
            <a:pPr indent="0" lvl="0" marL="0" marR="0" rtl="0" algn="just">
              <a:lnSpc>
                <a:spcPct val="100000"/>
              </a:lnSpc>
              <a:spcBef>
                <a:spcPts val="0"/>
              </a:spcBef>
              <a:spcAft>
                <a:spcPts val="0"/>
              </a:spcAft>
              <a:buNone/>
            </a:pPr>
            <a:r>
              <a:rPr b="0" i="0" lang="en-GB" sz="1100" u="none" cap="none" strike="noStrike">
                <a:solidFill>
                  <a:srgbClr val="808080"/>
                </a:solidFill>
                <a:latin typeface="Corbel"/>
                <a:ea typeface="Corbel"/>
                <a:cs typeface="Corbel"/>
                <a:sym typeface="Corbel"/>
              </a:rPr>
              <a:t>Presentation by www.seraphus.co.uk</a:t>
            </a:r>
            <a:endParaRPr/>
          </a:p>
        </p:txBody>
      </p:sp>
      <p:sp>
        <p:nvSpPr>
          <p:cNvPr id="614" name="Google Shape;614;p30"/>
          <p:cNvSpPr txBox="1"/>
          <p:nvPr>
            <p:ph type="title"/>
          </p:nvPr>
        </p:nvSpPr>
        <p:spPr>
          <a:xfrm>
            <a:off x="253711" y="1136535"/>
            <a:ext cx="2947487" cy="4601186"/>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535353"/>
              </a:buClr>
              <a:buSzPts val="3600"/>
              <a:buFont typeface="Corbel"/>
              <a:buNone/>
            </a:pPr>
            <a:r>
              <a:rPr lang="en-GB">
                <a:solidFill>
                  <a:srgbClr val="535353"/>
                </a:solidFill>
              </a:rPr>
              <a:t>Do I need to do anything about my BRC? </a:t>
            </a:r>
            <a:endParaRPr/>
          </a:p>
        </p:txBody>
      </p:sp>
      <p:sp>
        <p:nvSpPr>
          <p:cNvPr id="615" name="Google Shape;615;p30"/>
          <p:cNvSpPr txBox="1"/>
          <p:nvPr/>
        </p:nvSpPr>
        <p:spPr>
          <a:xfrm>
            <a:off x="3851328" y="620267"/>
            <a:ext cx="7315201" cy="5120645"/>
          </a:xfrm>
          <a:prstGeom prst="rect">
            <a:avLst/>
          </a:prstGeom>
          <a:noFill/>
          <a:ln>
            <a:noFill/>
          </a:ln>
        </p:spPr>
        <p:txBody>
          <a:bodyPr anchorCtr="0" anchor="ctr" bIns="45700" lIns="45700" spcFirstLastPara="1" rIns="45700" wrap="square" tIns="45700">
            <a:normAutofit/>
          </a:bodyPr>
          <a:lstStyle/>
          <a:p>
            <a:pPr indent="-179221" lvl="0" marL="179221" marR="0" rtl="0" algn="just">
              <a:lnSpc>
                <a:spcPct val="100000"/>
              </a:lnSpc>
              <a:spcBef>
                <a:spcPts val="0"/>
              </a:spcBef>
              <a:spcAft>
                <a:spcPts val="0"/>
              </a:spcAft>
              <a:buClr>
                <a:schemeClr val="accent1"/>
              </a:buClr>
              <a:buSzPts val="2100"/>
              <a:buFont typeface="Arial"/>
              <a:buChar char="●"/>
            </a:pPr>
            <a:r>
              <a:rPr b="0" i="0" lang="en-GB" sz="2100" u="none" cap="none" strike="noStrike">
                <a:solidFill>
                  <a:srgbClr val="595959"/>
                </a:solidFill>
                <a:latin typeface="Corbel"/>
                <a:ea typeface="Corbel"/>
                <a:cs typeface="Corbel"/>
                <a:sym typeface="Corbel"/>
              </a:rPr>
              <a:t>You may hear talk about how all people with immigration status need an eVisa before 2025. </a:t>
            </a:r>
            <a:endParaRPr/>
          </a:p>
          <a:p>
            <a:pPr indent="-179221" lvl="0" marL="179221" marR="0" rtl="0" algn="just">
              <a:lnSpc>
                <a:spcPct val="100000"/>
              </a:lnSpc>
              <a:spcBef>
                <a:spcPts val="1100"/>
              </a:spcBef>
              <a:spcAft>
                <a:spcPts val="0"/>
              </a:spcAft>
              <a:buClr>
                <a:schemeClr val="accent1"/>
              </a:buClr>
              <a:buSzPts val="2100"/>
              <a:buFont typeface="Arial"/>
              <a:buChar char="●"/>
            </a:pPr>
            <a:r>
              <a:rPr b="0" i="0" lang="en-GB" sz="2100" u="none" cap="none" strike="noStrike">
                <a:solidFill>
                  <a:srgbClr val="595959"/>
                </a:solidFill>
                <a:latin typeface="Corbel"/>
                <a:ea typeface="Corbel"/>
                <a:cs typeface="Corbel"/>
                <a:sym typeface="Corbel"/>
              </a:rPr>
              <a:t>Do not worry because if you have pre-settled or settled status then you have an eVisa (your UKVI account) and so you do not need to get an eVisa.</a:t>
            </a:r>
            <a:endParaRPr/>
          </a:p>
          <a:p>
            <a:pPr indent="-179221" lvl="0" marL="179221" marR="0" rtl="0" algn="just">
              <a:lnSpc>
                <a:spcPct val="100000"/>
              </a:lnSpc>
              <a:spcBef>
                <a:spcPts val="1100"/>
              </a:spcBef>
              <a:spcAft>
                <a:spcPts val="0"/>
              </a:spcAft>
              <a:buClr>
                <a:schemeClr val="accent1"/>
              </a:buClr>
              <a:buSzPts val="2100"/>
              <a:buFont typeface="Arial"/>
              <a:buChar char="●"/>
            </a:pPr>
            <a:r>
              <a:rPr b="0" i="0" lang="en-GB" sz="2100" u="none" cap="none" strike="noStrike">
                <a:solidFill>
                  <a:srgbClr val="595959"/>
                </a:solidFill>
                <a:latin typeface="Corbel"/>
                <a:ea typeface="Corbel"/>
                <a:cs typeface="Corbel"/>
                <a:sym typeface="Corbel"/>
              </a:rPr>
              <a:t>However, it is important that you keep your UKVI account up to date - particularly with a new passport - to ensure that you do not have any problems proving your rights.</a:t>
            </a:r>
            <a:endParaRPr/>
          </a:p>
          <a:p>
            <a:pPr indent="-179221" lvl="0" marL="179221" marR="0" rtl="0" algn="just">
              <a:lnSpc>
                <a:spcPct val="100000"/>
              </a:lnSpc>
              <a:spcBef>
                <a:spcPts val="1100"/>
              </a:spcBef>
              <a:spcAft>
                <a:spcPts val="0"/>
              </a:spcAft>
              <a:buClr>
                <a:schemeClr val="accent1"/>
              </a:buClr>
              <a:buSzPts val="2100"/>
              <a:buFont typeface="Arial"/>
              <a:buChar char="●"/>
            </a:pPr>
            <a:r>
              <a:rPr b="0" i="0" lang="en-GB" sz="2100" u="none" cap="none" strike="noStrike">
                <a:solidFill>
                  <a:srgbClr val="595959"/>
                </a:solidFill>
                <a:latin typeface="Corbel"/>
                <a:ea typeface="Corbel"/>
                <a:cs typeface="Corbel"/>
                <a:sym typeface="Corbel"/>
              </a:rPr>
              <a:t>You can update your UKVI account online at GOV.UK. </a:t>
            </a:r>
            <a:endParaRPr/>
          </a:p>
          <a:p>
            <a:pPr indent="-179221" lvl="0" marL="179221" marR="0" rtl="0" algn="just">
              <a:lnSpc>
                <a:spcPct val="100000"/>
              </a:lnSpc>
              <a:spcBef>
                <a:spcPts val="1100"/>
              </a:spcBef>
              <a:spcAft>
                <a:spcPts val="0"/>
              </a:spcAft>
              <a:buClr>
                <a:schemeClr val="accent1"/>
              </a:buClr>
              <a:buSzPts val="2100"/>
              <a:buFont typeface="Arial"/>
              <a:buChar char="●"/>
            </a:pPr>
            <a:r>
              <a:rPr b="0" i="0" lang="en-GB" sz="2100" u="none" cap="none" strike="noStrike">
                <a:solidFill>
                  <a:srgbClr val="595959"/>
                </a:solidFill>
                <a:latin typeface="Corbel"/>
                <a:ea typeface="Corbel"/>
                <a:cs typeface="Corbel"/>
                <a:sym typeface="Corbel"/>
              </a:rPr>
              <a:t>If you have any issues with your UKVI account you should contact the Home Office Settlement Resolution Centre.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77C1"/>
        </a:solidFill>
      </p:bgPr>
    </p:bg>
    <p:spTree>
      <p:nvGrpSpPr>
        <p:cNvPr id="620" name="Shape 620"/>
        <p:cNvGrpSpPr/>
        <p:nvPr/>
      </p:nvGrpSpPr>
      <p:grpSpPr>
        <a:xfrm>
          <a:off x="0" y="0"/>
          <a:ext cx="0" cy="0"/>
          <a:chOff x="0" y="0"/>
          <a:chExt cx="0" cy="0"/>
        </a:xfrm>
      </p:grpSpPr>
      <p:sp>
        <p:nvSpPr>
          <p:cNvPr id="621" name="Google Shape;621;p35"/>
          <p:cNvSpPr txBox="1"/>
          <p:nvPr/>
        </p:nvSpPr>
        <p:spPr>
          <a:xfrm>
            <a:off x="1397650" y="1723775"/>
            <a:ext cx="4337100" cy="3001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GB" sz="2100" u="none" cap="none" strike="noStrike">
                <a:solidFill>
                  <a:srgbClr val="FFFFFF"/>
                </a:solidFill>
                <a:uFill>
                  <a:noFill/>
                </a:uFill>
                <a:latin typeface="Arial"/>
                <a:ea typeface="Arial"/>
                <a:cs typeface="Arial"/>
                <a:sym typeface="Arial"/>
                <a:hlinkClick r:id="rId3">
                  <a:extLst>
                    <a:ext uri="{A12FA001-AC4F-418D-AE19-62706E023703}">
                      <ahyp:hlinkClr val="tx"/>
                    </a:ext>
                  </a:extLst>
                </a:hlinkClick>
              </a:rPr>
              <a:t>advice@settled.org.uk</a:t>
            </a:r>
            <a:endParaRPr b="1" i="0" sz="2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1" i="0" lang="en-GB" sz="2100" u="none" cap="none" strike="noStrike">
                <a:solidFill>
                  <a:srgbClr val="FFFFFF"/>
                </a:solidFill>
                <a:uFill>
                  <a:noFill/>
                </a:uFill>
                <a:latin typeface="Arial"/>
                <a:ea typeface="Arial"/>
                <a:cs typeface="Arial"/>
                <a:sym typeface="Arial"/>
                <a:hlinkClick r:id="rId4">
                  <a:extLst>
                    <a:ext uri="{A12FA001-AC4F-418D-AE19-62706E023703}">
                      <ahyp:hlinkClr val="tx"/>
                    </a:ext>
                  </a:extLst>
                </a:hlinkClick>
              </a:rPr>
              <a:t>applyeusswales@settled.org.uk</a:t>
            </a:r>
            <a:r>
              <a:rPr b="1" i="0" lang="en-GB" sz="2100" u="none" cap="none" strike="noStrike">
                <a:solidFill>
                  <a:srgbClr val="FFFFFF"/>
                </a:solidFill>
                <a:latin typeface="Arial"/>
                <a:ea typeface="Arial"/>
                <a:cs typeface="Arial"/>
                <a:sym typeface="Arial"/>
              </a:rPr>
              <a:t> </a:t>
            </a:r>
            <a:endParaRPr b="1" i="0" sz="2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1" i="0" lang="en-GB" sz="2100" u="none" cap="none" strike="noStrike">
                <a:solidFill>
                  <a:srgbClr val="FFFFFF"/>
                </a:solidFill>
                <a:latin typeface="Arial"/>
                <a:ea typeface="Arial"/>
                <a:cs typeface="Arial"/>
                <a:sym typeface="Arial"/>
              </a:rPr>
              <a:t>0330 223 5336 </a:t>
            </a:r>
            <a:endParaRPr b="1" i="0" sz="2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1" i="0" lang="en-GB" sz="2100" u="none" cap="none" strike="noStrike">
                <a:solidFill>
                  <a:srgbClr val="FFFFFF"/>
                </a:solidFill>
                <a:latin typeface="Arial"/>
                <a:ea typeface="Arial"/>
                <a:cs typeface="Arial"/>
                <a:sym typeface="Arial"/>
              </a:rPr>
              <a:t>www.seraphus.co.uk</a:t>
            </a:r>
            <a:endParaRPr b="1" i="0" sz="2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622" name="Google Shape;622;p35"/>
          <p:cNvPicPr preferRelativeResize="0"/>
          <p:nvPr/>
        </p:nvPicPr>
        <p:blipFill rotWithShape="1">
          <a:blip r:embed="rId5">
            <a:alphaModFix/>
          </a:blip>
          <a:srcRect b="0" l="0" r="0" t="0"/>
          <a:stretch/>
        </p:blipFill>
        <p:spPr>
          <a:xfrm>
            <a:off x="920825" y="3098374"/>
            <a:ext cx="356250" cy="356250"/>
          </a:xfrm>
          <a:prstGeom prst="rect">
            <a:avLst/>
          </a:prstGeom>
          <a:noFill/>
          <a:ln>
            <a:noFill/>
          </a:ln>
        </p:spPr>
      </p:pic>
      <p:pic>
        <p:nvPicPr>
          <p:cNvPr id="623" name="Google Shape;623;p35"/>
          <p:cNvPicPr preferRelativeResize="0"/>
          <p:nvPr/>
        </p:nvPicPr>
        <p:blipFill rotWithShape="1">
          <a:blip r:embed="rId6">
            <a:alphaModFix/>
          </a:blip>
          <a:srcRect b="0" l="0" r="0" t="0"/>
          <a:stretch/>
        </p:blipFill>
        <p:spPr>
          <a:xfrm>
            <a:off x="899775" y="1750074"/>
            <a:ext cx="356250" cy="356250"/>
          </a:xfrm>
          <a:prstGeom prst="rect">
            <a:avLst/>
          </a:prstGeom>
          <a:noFill/>
          <a:ln>
            <a:noFill/>
          </a:ln>
        </p:spPr>
      </p:pic>
      <p:pic>
        <p:nvPicPr>
          <p:cNvPr id="624" name="Google Shape;624;p35"/>
          <p:cNvPicPr preferRelativeResize="0"/>
          <p:nvPr/>
        </p:nvPicPr>
        <p:blipFill rotWithShape="1">
          <a:blip r:embed="rId7">
            <a:alphaModFix/>
          </a:blip>
          <a:srcRect b="0" l="0" r="0" t="0"/>
          <a:stretch/>
        </p:blipFill>
        <p:spPr>
          <a:xfrm>
            <a:off x="858700" y="2471412"/>
            <a:ext cx="422475" cy="422475"/>
          </a:xfrm>
          <a:prstGeom prst="rect">
            <a:avLst/>
          </a:prstGeom>
          <a:noFill/>
          <a:ln>
            <a:noFill/>
          </a:ln>
        </p:spPr>
      </p:pic>
      <p:sp>
        <p:nvSpPr>
          <p:cNvPr id="625" name="Google Shape;625;p35"/>
          <p:cNvSpPr txBox="1"/>
          <p:nvPr/>
        </p:nvSpPr>
        <p:spPr>
          <a:xfrm>
            <a:off x="3712575" y="271725"/>
            <a:ext cx="59100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1" i="0" lang="en-GB" sz="3300" u="none" cap="none" strike="noStrike">
                <a:solidFill>
                  <a:srgbClr val="FFFFFF"/>
                </a:solidFill>
                <a:latin typeface="Roboto"/>
                <a:ea typeface="Roboto"/>
                <a:cs typeface="Roboto"/>
                <a:sym typeface="Roboto"/>
              </a:rPr>
              <a:t>Do you need our help? </a:t>
            </a:r>
            <a:endParaRPr b="0" i="0" sz="2700" u="none" cap="none" strike="noStrike">
              <a:solidFill>
                <a:srgbClr val="FFFFFF"/>
              </a:solidFill>
              <a:latin typeface="Roboto"/>
              <a:ea typeface="Roboto"/>
              <a:cs typeface="Roboto"/>
              <a:sym typeface="Roboto"/>
            </a:endParaRPr>
          </a:p>
        </p:txBody>
      </p:sp>
      <p:pic>
        <p:nvPicPr>
          <p:cNvPr descr="A picture containing text&#10;&#10;Description automatically generated" id="626" name="Google Shape;626;p35"/>
          <p:cNvPicPr preferRelativeResize="0"/>
          <p:nvPr/>
        </p:nvPicPr>
        <p:blipFill rotWithShape="1">
          <a:blip r:embed="rId8">
            <a:alphaModFix/>
          </a:blip>
          <a:srcRect b="19169" l="20625" r="54375" t="11673"/>
          <a:stretch/>
        </p:blipFill>
        <p:spPr>
          <a:xfrm>
            <a:off x="3868033" y="5103613"/>
            <a:ext cx="1866719" cy="1514821"/>
          </a:xfrm>
          <a:prstGeom prst="rect">
            <a:avLst/>
          </a:prstGeom>
          <a:noFill/>
          <a:ln>
            <a:noFill/>
          </a:ln>
        </p:spPr>
      </p:pic>
      <p:pic>
        <p:nvPicPr>
          <p:cNvPr id="627" name="Google Shape;627;p35"/>
          <p:cNvPicPr preferRelativeResize="0"/>
          <p:nvPr/>
        </p:nvPicPr>
        <p:blipFill rotWithShape="1">
          <a:blip r:embed="rId9">
            <a:alphaModFix/>
          </a:blip>
          <a:srcRect b="81463" l="11054" r="76529" t="11945"/>
          <a:stretch/>
        </p:blipFill>
        <p:spPr>
          <a:xfrm>
            <a:off x="5734750" y="5827800"/>
            <a:ext cx="2423827" cy="723775"/>
          </a:xfrm>
          <a:prstGeom prst="rect">
            <a:avLst/>
          </a:prstGeom>
          <a:noFill/>
          <a:ln>
            <a:noFill/>
          </a:ln>
        </p:spPr>
      </p:pic>
      <p:pic>
        <p:nvPicPr>
          <p:cNvPr id="628" name="Google Shape;628;p35"/>
          <p:cNvPicPr preferRelativeResize="0"/>
          <p:nvPr/>
        </p:nvPicPr>
        <p:blipFill rotWithShape="1">
          <a:blip r:embed="rId10">
            <a:alphaModFix/>
          </a:blip>
          <a:srcRect b="82214" l="8799" r="89967" t="15641"/>
          <a:stretch/>
        </p:blipFill>
        <p:spPr>
          <a:xfrm>
            <a:off x="920825" y="3735325"/>
            <a:ext cx="356251" cy="348197"/>
          </a:xfrm>
          <a:prstGeom prst="rect">
            <a:avLst/>
          </a:prstGeom>
          <a:noFill/>
          <a:ln>
            <a:noFill/>
          </a:ln>
        </p:spPr>
      </p:pic>
      <p:pic>
        <p:nvPicPr>
          <p:cNvPr id="629" name="Google Shape;629;p35"/>
          <p:cNvPicPr preferRelativeResize="0"/>
          <p:nvPr/>
        </p:nvPicPr>
        <p:blipFill rotWithShape="1">
          <a:blip r:embed="rId11">
            <a:alphaModFix/>
          </a:blip>
          <a:srcRect b="0" l="0" r="0" t="0"/>
          <a:stretch/>
        </p:blipFill>
        <p:spPr>
          <a:xfrm>
            <a:off x="11501500" y="5971924"/>
            <a:ext cx="692075" cy="886076"/>
          </a:xfrm>
          <a:prstGeom prst="rect">
            <a:avLst/>
          </a:prstGeom>
          <a:noFill/>
          <a:ln>
            <a:noFill/>
          </a:ln>
        </p:spPr>
      </p:pic>
      <p:pic>
        <p:nvPicPr>
          <p:cNvPr id="630" name="Google Shape;630;p35"/>
          <p:cNvPicPr preferRelativeResize="0"/>
          <p:nvPr/>
        </p:nvPicPr>
        <p:blipFill rotWithShape="1">
          <a:blip r:embed="rId12">
            <a:alphaModFix/>
          </a:blip>
          <a:srcRect b="0" l="0" r="0" t="0"/>
          <a:stretch/>
        </p:blipFill>
        <p:spPr>
          <a:xfrm>
            <a:off x="7048700" y="1789106"/>
            <a:ext cx="3808731" cy="24583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2eb4fc9f99b_0_618"/>
          <p:cNvSpPr/>
          <p:nvPr/>
        </p:nvSpPr>
        <p:spPr>
          <a:xfrm>
            <a:off x="-27774" y="1955"/>
            <a:ext cx="12209400" cy="832200"/>
          </a:xfrm>
          <a:prstGeom prst="rect">
            <a:avLst/>
          </a:prstGeom>
          <a:solidFill>
            <a:srgbClr val="0070C0"/>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1" name="Google Shape;291;g2eb4fc9f99b_0_618"/>
          <p:cNvSpPr txBox="1"/>
          <p:nvPr/>
        </p:nvSpPr>
        <p:spPr>
          <a:xfrm>
            <a:off x="5110291" y="154310"/>
            <a:ext cx="53013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800"/>
              <a:buFont typeface="Arial"/>
              <a:buNone/>
            </a:pPr>
            <a:r>
              <a:rPr b="1" i="0" lang="en-GB" sz="3800" u="none" cap="none" strike="noStrike">
                <a:solidFill>
                  <a:schemeClr val="lt1"/>
                </a:solidFill>
                <a:latin typeface="Roboto"/>
                <a:ea typeface="Roboto"/>
                <a:cs typeface="Roboto"/>
                <a:sym typeface="Roboto"/>
              </a:rPr>
              <a:t>DEADLINE</a:t>
            </a:r>
            <a:endParaRPr b="1" i="0" sz="3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oboto"/>
              <a:ea typeface="Roboto"/>
              <a:cs typeface="Roboto"/>
              <a:sym typeface="Roboto"/>
            </a:endParaRPr>
          </a:p>
        </p:txBody>
      </p:sp>
      <p:sp>
        <p:nvSpPr>
          <p:cNvPr id="292" name="Google Shape;292;g2eb4fc9f99b_0_618"/>
          <p:cNvSpPr txBox="1"/>
          <p:nvPr/>
        </p:nvSpPr>
        <p:spPr>
          <a:xfrm>
            <a:off x="2426625" y="845500"/>
            <a:ext cx="9695400" cy="6120000"/>
          </a:xfrm>
          <a:prstGeom prst="rect">
            <a:avLst/>
          </a:prstGeom>
          <a:noFill/>
          <a:ln>
            <a:noFill/>
          </a:ln>
        </p:spPr>
        <p:txBody>
          <a:bodyPr anchorCtr="0" anchor="t" bIns="45700" lIns="91425" spcFirstLastPara="1" rIns="91425" wrap="square" tIns="45700">
            <a:spAutoFit/>
          </a:bodyPr>
          <a:lstStyle/>
          <a:p>
            <a:pPr indent="-120650" lvl="0" marL="89999" marR="0" rtl="0" algn="l">
              <a:lnSpc>
                <a:spcPct val="100000"/>
              </a:lnSpc>
              <a:spcBef>
                <a:spcPts val="0"/>
              </a:spcBef>
              <a:spcAft>
                <a:spcPts val="0"/>
              </a:spcAft>
              <a:buClr>
                <a:srgbClr val="000000"/>
              </a:buClr>
              <a:buSzPts val="1900"/>
              <a:buFont typeface="Roboto"/>
              <a:buChar char="•"/>
            </a:pPr>
            <a:r>
              <a:rPr b="0" i="0" lang="en-GB" sz="1900" u="none" cap="none" strike="noStrike">
                <a:solidFill>
                  <a:srgbClr val="050505"/>
                </a:solidFill>
                <a:latin typeface="Roboto"/>
                <a:ea typeface="Roboto"/>
                <a:cs typeface="Roboto"/>
                <a:sym typeface="Roboto"/>
              </a:rPr>
              <a:t>There is </a:t>
            </a:r>
            <a:r>
              <a:rPr b="1" i="0" lang="en-GB" sz="1900" u="none" cap="none" strike="noStrike">
                <a:solidFill>
                  <a:srgbClr val="0070C0"/>
                </a:solidFill>
                <a:latin typeface="Roboto"/>
                <a:ea typeface="Roboto"/>
                <a:cs typeface="Roboto"/>
                <a:sym typeface="Roboto"/>
              </a:rPr>
              <a:t>no deadline</a:t>
            </a:r>
            <a:r>
              <a:rPr b="0" i="0" lang="en-GB" sz="1900" u="none" cap="none" strike="noStrike">
                <a:solidFill>
                  <a:srgbClr val="050505"/>
                </a:solidFill>
                <a:latin typeface="Roboto"/>
                <a:ea typeface="Roboto"/>
                <a:cs typeface="Roboto"/>
                <a:sym typeface="Roboto"/>
              </a:rPr>
              <a:t> for applying as a joining family member from abroad.</a:t>
            </a:r>
            <a:endParaRPr b="0" i="0" sz="1900" u="none" cap="none" strike="noStrike">
              <a:solidFill>
                <a:srgbClr val="050505"/>
              </a:solidFill>
              <a:latin typeface="Roboto"/>
              <a:ea typeface="Roboto"/>
              <a:cs typeface="Roboto"/>
              <a:sym typeface="Roboto"/>
            </a:endParaRPr>
          </a:p>
          <a:p>
            <a:pPr indent="-120650" lvl="0" marL="89999" marR="0" rtl="0" algn="l">
              <a:lnSpc>
                <a:spcPct val="100000"/>
              </a:lnSpc>
              <a:spcBef>
                <a:spcPts val="1000"/>
              </a:spcBef>
              <a:spcAft>
                <a:spcPts val="0"/>
              </a:spcAft>
              <a:buClr>
                <a:srgbClr val="000000"/>
              </a:buClr>
              <a:buSzPts val="1900"/>
              <a:buFont typeface="Roboto"/>
              <a:buChar char="•"/>
            </a:pPr>
            <a:r>
              <a:rPr b="0" i="0" lang="en-GB" sz="1900" u="none" cap="none" strike="noStrike">
                <a:solidFill>
                  <a:srgbClr val="050505"/>
                </a:solidFill>
                <a:latin typeface="Roboto"/>
                <a:ea typeface="Roboto"/>
                <a:cs typeface="Roboto"/>
                <a:sym typeface="Roboto"/>
              </a:rPr>
              <a:t>Applications for an EUSS Family Permit need to be submitted </a:t>
            </a:r>
            <a:r>
              <a:rPr b="1" i="0" lang="en-GB" sz="1900" u="none" cap="none" strike="noStrike">
                <a:solidFill>
                  <a:srgbClr val="0070C0"/>
                </a:solidFill>
                <a:latin typeface="Roboto"/>
                <a:ea typeface="Roboto"/>
                <a:cs typeface="Roboto"/>
                <a:sym typeface="Roboto"/>
                <a:extLst>
                  <a:ext uri="http://customooxmlschemas.google.com/">
                    <go:slidesCustomData xmlns:go="http://customooxmlschemas.google.com/" textRoundtripDataId="9"/>
                  </a:ext>
                </a:extLst>
              </a:rPr>
              <a:t>from</a:t>
            </a:r>
            <a:r>
              <a:rPr b="1" i="0" lang="en-GB" sz="1900" u="none" cap="none" strike="noStrike">
                <a:solidFill>
                  <a:srgbClr val="0070C0"/>
                </a:solidFill>
                <a:latin typeface="Roboto"/>
                <a:ea typeface="Roboto"/>
                <a:cs typeface="Roboto"/>
                <a:sym typeface="Roboto"/>
              </a:rPr>
              <a:t> abroad and you need to wait for the outcome before coming </a:t>
            </a:r>
            <a:r>
              <a:rPr b="0" i="0" lang="en-GB" sz="1900" u="none" cap="none" strike="noStrike">
                <a:solidFill>
                  <a:srgbClr val="050505"/>
                </a:solidFill>
                <a:latin typeface="Roboto"/>
                <a:ea typeface="Roboto"/>
                <a:cs typeface="Roboto"/>
                <a:sym typeface="Roboto"/>
              </a:rPr>
              <a:t>to the UK to join your family member. </a:t>
            </a:r>
            <a:endParaRPr b="0" i="0" sz="1900" u="none" cap="none" strike="noStrike">
              <a:solidFill>
                <a:srgbClr val="050505"/>
              </a:solidFill>
              <a:latin typeface="Roboto"/>
              <a:ea typeface="Roboto"/>
              <a:cs typeface="Roboto"/>
              <a:sym typeface="Roboto"/>
            </a:endParaRPr>
          </a:p>
          <a:p>
            <a:pPr indent="-120650" lvl="0" marL="89999" marR="0" rtl="0" algn="l">
              <a:lnSpc>
                <a:spcPct val="100000"/>
              </a:lnSpc>
              <a:spcBef>
                <a:spcPts val="1000"/>
              </a:spcBef>
              <a:spcAft>
                <a:spcPts val="0"/>
              </a:spcAft>
              <a:buClr>
                <a:srgbClr val="000000"/>
              </a:buClr>
              <a:buSzPts val="1900"/>
              <a:buFont typeface="Roboto"/>
              <a:buChar char="•"/>
            </a:pPr>
            <a:r>
              <a:rPr b="0" i="0" lang="en-GB" sz="1900" u="none" cap="none" strike="noStrike">
                <a:solidFill>
                  <a:srgbClr val="050505"/>
                </a:solidFill>
                <a:latin typeface="Roboto"/>
                <a:ea typeface="Roboto"/>
                <a:cs typeface="Roboto"/>
                <a:sym typeface="Roboto"/>
              </a:rPr>
              <a:t>If you have a child born in the UK after 01/04/2021 who </a:t>
            </a:r>
            <a:r>
              <a:rPr b="0" i="0" lang="en-GB" sz="1900" u="none" cap="none" strike="noStrike">
                <a:solidFill>
                  <a:srgbClr val="050505"/>
                </a:solidFill>
                <a:latin typeface="Roboto"/>
                <a:ea typeface="Roboto"/>
                <a:cs typeface="Roboto"/>
                <a:sym typeface="Roboto"/>
                <a:extLst>
                  <a:ext uri="http://customooxmlschemas.google.com/">
                    <go:slidesCustomData xmlns:go="http://customooxmlschemas.google.com/" textRoundtripDataId="10"/>
                  </a:ext>
                </a:extLst>
              </a:rPr>
              <a:t>is</a:t>
            </a:r>
            <a:r>
              <a:rPr b="0" i="0" lang="en-GB" sz="1900" u="none" cap="none" strike="noStrike">
                <a:solidFill>
                  <a:srgbClr val="050505"/>
                </a:solidFill>
                <a:latin typeface="Roboto"/>
                <a:ea typeface="Roboto"/>
                <a:cs typeface="Roboto"/>
                <a:sym typeface="Roboto"/>
              </a:rPr>
              <a:t> not British, you need to apply for pre-settled/settled status on their behalf </a:t>
            </a:r>
            <a:r>
              <a:rPr b="1" i="0" lang="en-GB" sz="1900" u="none" cap="none" strike="noStrike">
                <a:solidFill>
                  <a:srgbClr val="0070C0"/>
                </a:solidFill>
                <a:latin typeface="Roboto"/>
                <a:ea typeface="Roboto"/>
                <a:cs typeface="Roboto"/>
                <a:sym typeface="Roboto"/>
              </a:rPr>
              <a:t>within 3 months</a:t>
            </a:r>
            <a:r>
              <a:rPr b="0" i="0" lang="en-GB" sz="1900" u="none" cap="none" strike="noStrike">
                <a:solidFill>
                  <a:srgbClr val="050505"/>
                </a:solidFill>
                <a:latin typeface="Roboto"/>
                <a:ea typeface="Roboto"/>
                <a:cs typeface="Roboto"/>
                <a:sym typeface="Roboto"/>
              </a:rPr>
              <a:t> from their date of birth. If you apply after 3 months, it will be considered as a late application. </a:t>
            </a:r>
            <a:endParaRPr b="0" i="0" sz="1900" u="none" cap="none" strike="noStrike">
              <a:solidFill>
                <a:srgbClr val="050505"/>
              </a:solidFill>
              <a:latin typeface="Roboto"/>
              <a:ea typeface="Roboto"/>
              <a:cs typeface="Roboto"/>
              <a:sym typeface="Roboto"/>
            </a:endParaRPr>
          </a:p>
          <a:p>
            <a:pPr indent="-120650" lvl="0" marL="89999" marR="0" rtl="0" algn="l">
              <a:lnSpc>
                <a:spcPct val="100000"/>
              </a:lnSpc>
              <a:spcBef>
                <a:spcPts val="1000"/>
              </a:spcBef>
              <a:spcAft>
                <a:spcPts val="0"/>
              </a:spcAft>
              <a:buClr>
                <a:srgbClr val="000000"/>
              </a:buClr>
              <a:buSzPts val="1900"/>
              <a:buFont typeface="Roboto"/>
              <a:buChar char="•"/>
            </a:pPr>
            <a:r>
              <a:rPr b="0" i="0" lang="en-GB" sz="1900" u="none" cap="none" strike="noStrike">
                <a:solidFill>
                  <a:srgbClr val="050505"/>
                </a:solidFill>
                <a:latin typeface="Roboto"/>
                <a:ea typeface="Roboto"/>
                <a:cs typeface="Roboto"/>
                <a:sym typeface="Roboto"/>
              </a:rPr>
              <a:t>If you arrive in the UK with an EUSS Family Permit, you need to apply </a:t>
            </a:r>
            <a:r>
              <a:rPr b="1" i="0" lang="en-GB" sz="1900" u="none" cap="none" strike="noStrike">
                <a:solidFill>
                  <a:srgbClr val="0070C0"/>
                </a:solidFill>
                <a:latin typeface="Roboto"/>
                <a:ea typeface="Roboto"/>
                <a:cs typeface="Roboto"/>
                <a:sym typeface="Roboto"/>
              </a:rPr>
              <a:t>within 3 months from the date of arrival</a:t>
            </a:r>
            <a:r>
              <a:rPr b="0" i="0" lang="en-GB" sz="1900" u="none" cap="none" strike="noStrike">
                <a:solidFill>
                  <a:srgbClr val="050505"/>
                </a:solidFill>
                <a:latin typeface="Roboto"/>
                <a:ea typeface="Roboto"/>
                <a:cs typeface="Roboto"/>
                <a:sym typeface="Roboto"/>
              </a:rPr>
              <a:t>. </a:t>
            </a:r>
            <a:endParaRPr b="0" i="0" sz="1900" u="none" cap="none" strike="noStrike">
              <a:solidFill>
                <a:srgbClr val="050505"/>
              </a:solidFill>
              <a:latin typeface="Roboto"/>
              <a:ea typeface="Roboto"/>
              <a:cs typeface="Roboto"/>
              <a:sym typeface="Roboto"/>
            </a:endParaRPr>
          </a:p>
          <a:p>
            <a:pPr indent="-120650" lvl="0" marL="89999" marR="0" rtl="0" algn="l">
              <a:lnSpc>
                <a:spcPct val="100000"/>
              </a:lnSpc>
              <a:spcBef>
                <a:spcPts val="1000"/>
              </a:spcBef>
              <a:spcAft>
                <a:spcPts val="0"/>
              </a:spcAft>
              <a:buClr>
                <a:srgbClr val="000000"/>
              </a:buClr>
              <a:buSzPts val="1900"/>
              <a:buFont typeface="Roboto"/>
              <a:buChar char="•"/>
            </a:pPr>
            <a:r>
              <a:rPr lang="en-GB" sz="1900">
                <a:solidFill>
                  <a:srgbClr val="050505"/>
                </a:solidFill>
                <a:latin typeface="Roboto"/>
                <a:ea typeface="Roboto"/>
                <a:cs typeface="Roboto"/>
                <a:sym typeface="Roboto"/>
              </a:rPr>
              <a:t>I</a:t>
            </a:r>
            <a:r>
              <a:rPr b="0" i="0" lang="en-GB" sz="1900" u="none" cap="none" strike="noStrike">
                <a:solidFill>
                  <a:schemeClr val="dk1"/>
                </a:solidFill>
                <a:latin typeface="Roboto"/>
                <a:ea typeface="Roboto"/>
                <a:cs typeface="Roboto"/>
                <a:sym typeface="Roboto"/>
              </a:rPr>
              <a:t>f you arrive in the UK with more than 3 months of validity on your Family Permit, you need to apply before the Family Permit expires. However, </a:t>
            </a:r>
            <a:r>
              <a:rPr b="1" i="0" lang="en-GB" sz="1900" u="none" cap="none" strike="noStrike">
                <a:solidFill>
                  <a:srgbClr val="0070C0"/>
                </a:solidFill>
                <a:latin typeface="Roboto"/>
                <a:ea typeface="Roboto"/>
                <a:cs typeface="Roboto"/>
                <a:sym typeface="Roboto"/>
              </a:rPr>
              <a:t>we still recommend that the application is made within 3 months </a:t>
            </a:r>
            <a:r>
              <a:rPr b="0" i="0" lang="en-GB" sz="1900" u="none" cap="none" strike="noStrike">
                <a:solidFill>
                  <a:schemeClr val="dk1"/>
                </a:solidFill>
                <a:latin typeface="Roboto"/>
                <a:ea typeface="Roboto"/>
                <a:cs typeface="Roboto"/>
                <a:sym typeface="Roboto"/>
              </a:rPr>
              <a:t>of your arrival. If you apply after the expiry of your Family Permit and have been in the UK for more than 3 months, you will need to justify your reason for applying </a:t>
            </a:r>
            <a:r>
              <a:rPr b="1" i="0" lang="en-GB" sz="1900" u="none" cap="none" strike="noStrike">
                <a:solidFill>
                  <a:srgbClr val="0070C0"/>
                </a:solidFill>
                <a:latin typeface="Roboto"/>
                <a:ea typeface="Roboto"/>
                <a:cs typeface="Roboto"/>
                <a:sym typeface="Roboto"/>
              </a:rPr>
              <a:t>late</a:t>
            </a:r>
            <a:r>
              <a:rPr b="0" i="0" lang="en-GB" sz="1900" u="none" cap="none" strike="noStrike">
                <a:solidFill>
                  <a:schemeClr val="dk1"/>
                </a:solidFill>
                <a:latin typeface="Roboto"/>
                <a:ea typeface="Roboto"/>
                <a:cs typeface="Roboto"/>
                <a:sym typeface="Roboto"/>
              </a:rPr>
              <a:t>.</a:t>
            </a:r>
            <a:endParaRPr b="0" i="0" sz="1900" u="none" cap="none" strike="noStrike">
              <a:solidFill>
                <a:schemeClr val="dk1"/>
              </a:solidFill>
              <a:latin typeface="Roboto"/>
              <a:ea typeface="Roboto"/>
              <a:cs typeface="Roboto"/>
              <a:sym typeface="Roboto"/>
            </a:endParaRPr>
          </a:p>
          <a:p>
            <a:pPr indent="-120650" lvl="0" marL="89999" marR="0" rtl="0" algn="l">
              <a:lnSpc>
                <a:spcPct val="100000"/>
              </a:lnSpc>
              <a:spcBef>
                <a:spcPts val="1000"/>
              </a:spcBef>
              <a:spcAft>
                <a:spcPts val="0"/>
              </a:spcAft>
              <a:buClr>
                <a:srgbClr val="000000"/>
              </a:buClr>
              <a:buSzPts val="1900"/>
              <a:buFont typeface="Roboto"/>
              <a:buChar char="•"/>
            </a:pPr>
            <a:r>
              <a:rPr b="0" i="0" lang="en-GB" sz="1900" u="none" cap="none" strike="noStrike">
                <a:solidFill>
                  <a:srgbClr val="050505"/>
                </a:solidFill>
                <a:latin typeface="Roboto"/>
                <a:ea typeface="Roboto"/>
                <a:cs typeface="Roboto"/>
                <a:sym typeface="Roboto"/>
              </a:rPr>
              <a:t>Exceptional circumstances may allow a person who arrives in the UK lawfully and without an EUSS Family Permit to apply for pre-settled/settled status from the UK within 3 months from their date of arrival. If you are already in the UK and want to join a family member with pre-settled or settled status, please contact </a:t>
            </a:r>
            <a:r>
              <a:rPr b="0" i="0" lang="en-GB" sz="1900" u="none" cap="none" strike="noStrike">
                <a:solidFill>
                  <a:srgbClr val="050505"/>
                </a:solidFill>
                <a:latin typeface="Roboto"/>
                <a:ea typeface="Roboto"/>
                <a:cs typeface="Roboto"/>
                <a:sym typeface="Roboto"/>
                <a:extLst>
                  <a:ext uri="http://customooxmlschemas.google.com/">
                    <go:slidesCustomData xmlns:go="http://customooxmlschemas.google.com/" textRoundtripDataId="11"/>
                  </a:ext>
                </a:extLst>
              </a:rPr>
              <a:t>us</a:t>
            </a:r>
            <a:r>
              <a:rPr b="0" i="0" lang="en-GB" sz="1900" u="none" cap="none" strike="noStrike">
                <a:solidFill>
                  <a:srgbClr val="050505"/>
                </a:solidFill>
                <a:latin typeface="Roboto"/>
                <a:ea typeface="Roboto"/>
                <a:cs typeface="Roboto"/>
                <a:sym typeface="Roboto"/>
              </a:rPr>
              <a:t>! </a:t>
            </a:r>
            <a:endParaRPr b="0" i="0" sz="1900" u="none" cap="none" strike="noStrike">
              <a:solidFill>
                <a:srgbClr val="050505"/>
              </a:solidFill>
              <a:latin typeface="Arial"/>
              <a:ea typeface="Arial"/>
              <a:cs typeface="Arial"/>
              <a:sym typeface="Arial"/>
            </a:endParaRPr>
          </a:p>
          <a:p>
            <a:pPr indent="-215900" lvl="0" marL="342900" marR="0" rtl="0" algn="l">
              <a:lnSpc>
                <a:spcPct val="93000"/>
              </a:lnSpc>
              <a:spcBef>
                <a:spcPts val="1000"/>
              </a:spcBef>
              <a:spcAft>
                <a:spcPts val="0"/>
              </a:spcAft>
              <a:buClr>
                <a:srgbClr val="000000"/>
              </a:buClr>
              <a:buSzPts val="2000"/>
              <a:buFont typeface="Arial"/>
              <a:buNone/>
            </a:pPr>
            <a:r>
              <a:t/>
            </a:r>
            <a:endParaRPr b="0" i="0" sz="2000" u="none" cap="none" strike="noStrike">
              <a:solidFill>
                <a:srgbClr val="050505"/>
              </a:solidFill>
              <a:latin typeface="Arial"/>
              <a:ea typeface="Arial"/>
              <a:cs typeface="Arial"/>
              <a:sym typeface="Arial"/>
            </a:endParaRPr>
          </a:p>
        </p:txBody>
      </p:sp>
      <p:grpSp>
        <p:nvGrpSpPr>
          <p:cNvPr id="293" name="Google Shape;293;g2eb4fc9f99b_0_618"/>
          <p:cNvGrpSpPr/>
          <p:nvPr/>
        </p:nvGrpSpPr>
        <p:grpSpPr>
          <a:xfrm>
            <a:off x="55045" y="2577751"/>
            <a:ext cx="2437047" cy="2321491"/>
            <a:chOff x="436007" y="2218023"/>
            <a:chExt cx="2285731" cy="2681325"/>
          </a:xfrm>
        </p:grpSpPr>
        <p:pic>
          <p:nvPicPr>
            <p:cNvPr descr="A blue alarm clock with bells&#10;&#10;Description automatically generated" id="294" name="Google Shape;294;g2eb4fc9f99b_0_618"/>
            <p:cNvPicPr preferRelativeResize="0"/>
            <p:nvPr/>
          </p:nvPicPr>
          <p:blipFill rotWithShape="1">
            <a:blip r:embed="rId3">
              <a:alphaModFix/>
            </a:blip>
            <a:srcRect b="0" l="0" r="0" t="0"/>
            <a:stretch/>
          </p:blipFill>
          <p:spPr>
            <a:xfrm>
              <a:off x="436007" y="2218023"/>
              <a:ext cx="2171336" cy="2681325"/>
            </a:xfrm>
            <a:prstGeom prst="rect">
              <a:avLst/>
            </a:prstGeom>
            <a:noFill/>
            <a:ln>
              <a:noFill/>
            </a:ln>
          </p:spPr>
        </p:pic>
        <p:sp>
          <p:nvSpPr>
            <p:cNvPr id="295" name="Google Shape;295;g2eb4fc9f99b_0_618"/>
            <p:cNvSpPr txBox="1"/>
            <p:nvPr/>
          </p:nvSpPr>
          <p:spPr>
            <a:xfrm>
              <a:off x="1167438" y="2900105"/>
              <a:ext cx="1554300" cy="152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0"/>
                <a:buFont typeface="Arial"/>
                <a:buNone/>
              </a:pPr>
              <a:r>
                <a:rPr b="1" i="0" lang="en-GB" sz="8000" u="none" cap="none" strike="noStrike">
                  <a:solidFill>
                    <a:srgbClr val="FF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grpSp>
      <p:sp>
        <p:nvSpPr>
          <p:cNvPr id="296" name="Google Shape;296;g2eb4fc9f99b_0_618"/>
          <p:cNvSpPr txBox="1"/>
          <p:nvPr/>
        </p:nvSpPr>
        <p:spPr>
          <a:xfrm>
            <a:off x="95920" y="5995900"/>
            <a:ext cx="2330700" cy="45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576"/>
              </a:spcBef>
              <a:spcAft>
                <a:spcPts val="0"/>
              </a:spcAft>
              <a:buClr>
                <a:srgbClr val="000000"/>
              </a:buClr>
              <a:buSzPts val="1800"/>
              <a:buFont typeface="Arial"/>
              <a:buNone/>
            </a:pPr>
            <a:r>
              <a:rPr b="1" i="0" lang="en-GB" sz="1700" u="none" cap="none" strike="noStrike">
                <a:solidFill>
                  <a:srgbClr val="0070C0"/>
                </a:solidFill>
                <a:latin typeface="Roboto"/>
                <a:ea typeface="Roboto"/>
                <a:cs typeface="Roboto"/>
                <a:sym typeface="Roboto"/>
              </a:rPr>
              <a:t>Non-EEA Joining Family Members</a:t>
            </a:r>
            <a:endParaRPr b="1" i="0" sz="17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p:txBody>
      </p:sp>
      <p:pic>
        <p:nvPicPr>
          <p:cNvPr descr="A picture containing text&#10;&#10;Description automatically generated" id="297" name="Google Shape;297;g2eb4fc9f99b_0_618"/>
          <p:cNvPicPr preferRelativeResize="0"/>
          <p:nvPr/>
        </p:nvPicPr>
        <p:blipFill rotWithShape="1">
          <a:blip r:embed="rId4">
            <a:alphaModFix/>
          </a:blip>
          <a:srcRect b="19169" l="20625" r="54375" t="11673"/>
          <a:stretch/>
        </p:blipFill>
        <p:spPr>
          <a:xfrm>
            <a:off x="11127999" y="-9389"/>
            <a:ext cx="1053635" cy="8549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eb4fc9f99b_0_960"/>
          <p:cNvSpPr/>
          <p:nvPr/>
        </p:nvSpPr>
        <p:spPr>
          <a:xfrm>
            <a:off x="-16725" y="-64301"/>
            <a:ext cx="12209400" cy="575400"/>
          </a:xfrm>
          <a:prstGeom prst="rect">
            <a:avLst/>
          </a:prstGeom>
          <a:solidFill>
            <a:srgbClr val="0070C0"/>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4" name="Google Shape;304;g2eb4fc9f99b_0_960"/>
          <p:cNvSpPr txBox="1"/>
          <p:nvPr/>
        </p:nvSpPr>
        <p:spPr>
          <a:xfrm>
            <a:off x="3199524" y="21789"/>
            <a:ext cx="6891900" cy="752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chemeClr val="lt1"/>
                </a:solidFill>
                <a:latin typeface="Arial"/>
                <a:ea typeface="Arial"/>
                <a:cs typeface="Arial"/>
                <a:sym typeface="Arial"/>
              </a:rPr>
              <a:t>EVIDENCE: What do I need?</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Arial"/>
              <a:ea typeface="Arial"/>
              <a:cs typeface="Arial"/>
              <a:sym typeface="Arial"/>
            </a:endParaRPr>
          </a:p>
        </p:txBody>
      </p:sp>
      <p:sp>
        <p:nvSpPr>
          <p:cNvPr id="305" name="Google Shape;305;g2eb4fc9f99b_0_960"/>
          <p:cNvSpPr txBox="1"/>
          <p:nvPr/>
        </p:nvSpPr>
        <p:spPr>
          <a:xfrm>
            <a:off x="2949775" y="649575"/>
            <a:ext cx="9296700" cy="6605700"/>
          </a:xfrm>
          <a:prstGeom prst="rect">
            <a:avLst/>
          </a:prstGeom>
          <a:noFill/>
          <a:ln>
            <a:noFill/>
          </a:ln>
        </p:spPr>
        <p:txBody>
          <a:bodyPr anchorCtr="0" anchor="t" bIns="45700" lIns="91425" spcFirstLastPara="1" rIns="91425" wrap="square" tIns="45700">
            <a:spAutoFit/>
          </a:bodyPr>
          <a:lstStyle/>
          <a:p>
            <a:pPr indent="-349250" lvl="0" marL="457200" marR="0" rtl="0" algn="l">
              <a:lnSpc>
                <a:spcPct val="93000"/>
              </a:lnSpc>
              <a:spcBef>
                <a:spcPts val="0"/>
              </a:spcBef>
              <a:spcAft>
                <a:spcPts val="0"/>
              </a:spcAft>
              <a:buClr>
                <a:schemeClr val="dk1"/>
              </a:buClr>
              <a:buSzPts val="1900"/>
              <a:buFont typeface="Roboto"/>
              <a:buChar char="❏"/>
            </a:pPr>
            <a:r>
              <a:rPr b="0" i="0" lang="en-GB" sz="1900" u="none" cap="none" strike="noStrike">
                <a:solidFill>
                  <a:schemeClr val="dk1"/>
                </a:solidFill>
                <a:latin typeface="Roboto"/>
                <a:ea typeface="Roboto"/>
                <a:cs typeface="Roboto"/>
                <a:sym typeface="Roboto"/>
              </a:rPr>
              <a:t>Valid </a:t>
            </a:r>
            <a:r>
              <a:rPr b="1" i="0" lang="en-GB" sz="1900" u="none" cap="none" strike="noStrike">
                <a:solidFill>
                  <a:srgbClr val="0070C0"/>
                </a:solidFill>
                <a:latin typeface="Roboto"/>
                <a:ea typeface="Roboto"/>
                <a:cs typeface="Roboto"/>
                <a:sym typeface="Roboto"/>
              </a:rPr>
              <a:t>passport</a:t>
            </a:r>
            <a:endParaRPr b="0" i="0" sz="1900" u="none" cap="none" strike="noStrike">
              <a:solidFill>
                <a:schemeClr val="dk1"/>
              </a:solidFill>
              <a:latin typeface="Roboto"/>
              <a:ea typeface="Roboto"/>
              <a:cs typeface="Roboto"/>
              <a:sym typeface="Roboto"/>
            </a:endParaRPr>
          </a:p>
          <a:p>
            <a:pPr indent="-349250" lvl="0" marL="457200" marR="0" rtl="0" algn="l">
              <a:lnSpc>
                <a:spcPct val="93000"/>
              </a:lnSpc>
              <a:spcBef>
                <a:spcPts val="0"/>
              </a:spcBef>
              <a:spcAft>
                <a:spcPts val="0"/>
              </a:spcAft>
              <a:buClr>
                <a:schemeClr val="dk1"/>
              </a:buClr>
              <a:buSzPts val="1900"/>
              <a:buFont typeface="Roboto"/>
              <a:buChar char="❏"/>
            </a:pPr>
            <a:r>
              <a:rPr b="1" i="0" lang="en-GB" sz="1900" u="none" cap="none" strike="noStrike">
                <a:solidFill>
                  <a:srgbClr val="0070C0"/>
                </a:solidFill>
                <a:latin typeface="Roboto"/>
                <a:ea typeface="Roboto"/>
                <a:cs typeface="Roboto"/>
                <a:sym typeface="Roboto"/>
              </a:rPr>
              <a:t>UAN</a:t>
            </a:r>
            <a:r>
              <a:rPr b="0" i="0" lang="en-GB" sz="1900" u="none" cap="none" strike="noStrike">
                <a:solidFill>
                  <a:schemeClr val="dk1"/>
                </a:solidFill>
                <a:latin typeface="Roboto"/>
                <a:ea typeface="Roboto"/>
                <a:cs typeface="Roboto"/>
                <a:sym typeface="Roboto"/>
              </a:rPr>
              <a:t> (Unique Application Number) of the pre-settled/settled status of your sponsor</a:t>
            </a:r>
            <a:endParaRPr b="0" i="0" sz="1900" u="none" cap="none" strike="noStrike">
              <a:solidFill>
                <a:schemeClr val="dk1"/>
              </a:solidFill>
              <a:latin typeface="Roboto"/>
              <a:ea typeface="Roboto"/>
              <a:cs typeface="Roboto"/>
              <a:sym typeface="Roboto"/>
            </a:endParaRPr>
          </a:p>
          <a:p>
            <a:pPr indent="-349250" lvl="0" marL="457200" marR="0" rtl="0" algn="l">
              <a:lnSpc>
                <a:spcPct val="93000"/>
              </a:lnSpc>
              <a:spcBef>
                <a:spcPts val="0"/>
              </a:spcBef>
              <a:spcAft>
                <a:spcPts val="0"/>
              </a:spcAft>
              <a:buClr>
                <a:schemeClr val="dk1"/>
              </a:buClr>
              <a:buSzPts val="1900"/>
              <a:buFont typeface="Roboto"/>
              <a:buChar char="❏"/>
            </a:pPr>
            <a:r>
              <a:rPr b="0" i="0" lang="en-GB" sz="1900" u="none" cap="none" strike="noStrike">
                <a:solidFill>
                  <a:schemeClr val="dk1"/>
                </a:solidFill>
                <a:latin typeface="Roboto"/>
                <a:ea typeface="Roboto"/>
                <a:cs typeface="Roboto"/>
                <a:sym typeface="Roboto"/>
              </a:rPr>
              <a:t>Evidence of the relationship with your </a:t>
            </a:r>
            <a:r>
              <a:rPr b="0" i="0" lang="en-GB" sz="1900" u="none" cap="none" strike="noStrike">
                <a:solidFill>
                  <a:schemeClr val="dk1"/>
                </a:solidFill>
                <a:latin typeface="Roboto"/>
                <a:ea typeface="Roboto"/>
                <a:cs typeface="Roboto"/>
                <a:sym typeface="Roboto"/>
                <a:extLst>
                  <a:ext uri="http://customooxmlschemas.google.com/">
                    <go:slidesCustomData xmlns:go="http://customooxmlschemas.google.com/" textRoundtripDataId="12"/>
                  </a:ext>
                </a:extLst>
              </a:rPr>
              <a:t>sponsor</a:t>
            </a:r>
            <a:r>
              <a:rPr b="0" i="0" lang="en-GB" sz="1900" u="none" cap="none" strike="noStrike">
                <a:solidFill>
                  <a:schemeClr val="dk1"/>
                </a:solidFill>
                <a:latin typeface="Roboto"/>
                <a:ea typeface="Roboto"/>
                <a:cs typeface="Roboto"/>
                <a:sym typeface="Roboto"/>
              </a:rPr>
              <a:t>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45720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349250" lvl="0" marL="457200" marR="0" rtl="0" algn="l">
              <a:lnSpc>
                <a:spcPct val="93000"/>
              </a:lnSpc>
              <a:spcBef>
                <a:spcPts val="0"/>
              </a:spcBef>
              <a:spcAft>
                <a:spcPts val="0"/>
              </a:spcAft>
              <a:buClr>
                <a:schemeClr val="dk1"/>
              </a:buClr>
              <a:buSzPts val="1900"/>
              <a:buFont typeface="Roboto"/>
              <a:buChar char="❏"/>
            </a:pPr>
            <a:r>
              <a:rPr b="0" i="0" lang="en-GB" sz="1900" u="none" cap="none" strike="noStrike">
                <a:solidFill>
                  <a:schemeClr val="dk1"/>
                </a:solidFill>
                <a:latin typeface="Roboto"/>
                <a:ea typeface="Roboto"/>
                <a:cs typeface="Roboto"/>
                <a:sym typeface="Roboto"/>
              </a:rPr>
              <a:t>Evidence of the dependency if required</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2000"/>
              <a:buFont typeface="Arial"/>
              <a:buNone/>
            </a:pPr>
            <a:r>
              <a:t/>
            </a:r>
            <a:endParaRPr b="1" i="0" sz="1800" u="none" cap="none" strike="noStrike">
              <a:solidFill>
                <a:srgbClr val="000000"/>
              </a:solidFill>
              <a:latin typeface="Roboto"/>
              <a:ea typeface="Roboto"/>
              <a:cs typeface="Roboto"/>
              <a:sym typeface="Roboto"/>
            </a:endParaRPr>
          </a:p>
        </p:txBody>
      </p:sp>
      <p:pic>
        <p:nvPicPr>
          <p:cNvPr descr="A picture containing symbol, logo, graphics, flag&#10;&#10;Description automatically generated" id="306" name="Google Shape;306;g2eb4fc9f99b_0_960"/>
          <p:cNvPicPr preferRelativeResize="0"/>
          <p:nvPr/>
        </p:nvPicPr>
        <p:blipFill rotWithShape="1">
          <a:blip r:embed="rId4">
            <a:alphaModFix/>
          </a:blip>
          <a:srcRect b="0" l="0" r="0" t="0"/>
          <a:stretch/>
        </p:blipFill>
        <p:spPr>
          <a:xfrm>
            <a:off x="-12" y="1009051"/>
            <a:ext cx="2936651" cy="2797726"/>
          </a:xfrm>
          <a:prstGeom prst="rect">
            <a:avLst/>
          </a:prstGeom>
          <a:noFill/>
          <a:ln>
            <a:noFill/>
          </a:ln>
        </p:spPr>
      </p:pic>
      <p:sp>
        <p:nvSpPr>
          <p:cNvPr id="307" name="Google Shape;307;g2eb4fc9f99b_0_960"/>
          <p:cNvSpPr txBox="1"/>
          <p:nvPr/>
        </p:nvSpPr>
        <p:spPr>
          <a:xfrm>
            <a:off x="59475" y="4456175"/>
            <a:ext cx="2814000" cy="1888200"/>
          </a:xfrm>
          <a:prstGeom prst="rect">
            <a:avLst/>
          </a:prstGeom>
          <a:noFill/>
          <a:ln>
            <a:noFill/>
          </a:ln>
        </p:spPr>
        <p:txBody>
          <a:bodyPr anchorCtr="0" anchor="t" bIns="91425" lIns="91425" spcFirstLastPara="1" rIns="91425" wrap="square" tIns="91425">
            <a:spAutoFit/>
          </a:bodyPr>
          <a:lstStyle/>
          <a:p>
            <a:pPr indent="0" lvl="0" marL="0" marR="0" rtl="0" algn="l">
              <a:lnSpc>
                <a:spcPct val="93000"/>
              </a:lnSpc>
              <a:spcBef>
                <a:spcPts val="0"/>
              </a:spcBef>
              <a:spcAft>
                <a:spcPts val="0"/>
              </a:spcAft>
              <a:buClr>
                <a:srgbClr val="000000"/>
              </a:buClr>
              <a:buSzPts val="1700"/>
              <a:buFont typeface="Arial"/>
              <a:buNone/>
            </a:pPr>
            <a:r>
              <a:rPr b="1" i="1" lang="en-GB" sz="1700" u="sng" cap="none" strike="noStrike">
                <a:solidFill>
                  <a:srgbClr val="0070C0"/>
                </a:solidFill>
                <a:latin typeface="Roboto"/>
                <a:ea typeface="Roboto"/>
                <a:cs typeface="Roboto"/>
                <a:sym typeface="Roboto"/>
              </a:rPr>
              <a:t>All evidence must be translated into English by a certified translator. Photos or scans of both the original document and of the translation should be provided.</a:t>
            </a:r>
            <a:endParaRPr b="0" i="0" sz="1700" u="sng" cap="none" strike="noStrike">
              <a:solidFill>
                <a:srgbClr val="0070C0"/>
              </a:solidFill>
              <a:latin typeface="Arial"/>
              <a:ea typeface="Arial"/>
              <a:cs typeface="Arial"/>
              <a:sym typeface="Arial"/>
            </a:endParaRPr>
          </a:p>
        </p:txBody>
      </p:sp>
      <p:pic>
        <p:nvPicPr>
          <p:cNvPr id="308" name="Google Shape;308;g2eb4fc9f99b_0_960"/>
          <p:cNvPicPr preferRelativeResize="0"/>
          <p:nvPr/>
        </p:nvPicPr>
        <p:blipFill rotWithShape="1">
          <a:blip r:embed="rId5">
            <a:alphaModFix/>
          </a:blip>
          <a:srcRect b="0" l="0" r="0" t="0"/>
          <a:stretch/>
        </p:blipFill>
        <p:spPr>
          <a:xfrm>
            <a:off x="856934" y="3676308"/>
            <a:ext cx="853216" cy="932620"/>
          </a:xfrm>
          <a:prstGeom prst="rect">
            <a:avLst/>
          </a:prstGeom>
          <a:noFill/>
          <a:ln>
            <a:noFill/>
          </a:ln>
        </p:spPr>
      </p:pic>
      <p:pic>
        <p:nvPicPr>
          <p:cNvPr descr="A picture containing text&#10;&#10;Description automatically generated" id="309" name="Google Shape;309;g2eb4fc9f99b_0_960"/>
          <p:cNvPicPr preferRelativeResize="0"/>
          <p:nvPr/>
        </p:nvPicPr>
        <p:blipFill rotWithShape="1">
          <a:blip r:embed="rId6">
            <a:alphaModFix/>
          </a:blip>
          <a:srcRect b="19169" l="20625" r="54375" t="11673"/>
          <a:stretch/>
        </p:blipFill>
        <p:spPr>
          <a:xfrm>
            <a:off x="11384623" y="-64300"/>
            <a:ext cx="709153" cy="575400"/>
          </a:xfrm>
          <a:prstGeom prst="rect">
            <a:avLst/>
          </a:prstGeom>
          <a:noFill/>
          <a:ln>
            <a:noFill/>
          </a:ln>
        </p:spPr>
      </p:pic>
      <p:sp>
        <p:nvSpPr>
          <p:cNvPr id="310" name="Google Shape;310;g2eb4fc9f99b_0_960"/>
          <p:cNvSpPr txBox="1"/>
          <p:nvPr/>
        </p:nvSpPr>
        <p:spPr>
          <a:xfrm>
            <a:off x="8636313" y="6571350"/>
            <a:ext cx="3928800" cy="45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576"/>
              </a:spcBef>
              <a:spcAft>
                <a:spcPts val="0"/>
              </a:spcAft>
              <a:buClr>
                <a:srgbClr val="000000"/>
              </a:buClr>
              <a:buSzPts val="1800"/>
              <a:buFont typeface="Arial"/>
              <a:buNone/>
            </a:pPr>
            <a:r>
              <a:rPr b="1" i="0" lang="en-GB" sz="1700" u="none" cap="none" strike="noStrike">
                <a:solidFill>
                  <a:srgbClr val="0070C0"/>
                </a:solidFill>
                <a:latin typeface="Roboto"/>
                <a:ea typeface="Roboto"/>
                <a:cs typeface="Roboto"/>
                <a:sym typeface="Roboto"/>
              </a:rPr>
              <a:t>Non-EEA Joining Family Members</a:t>
            </a:r>
            <a:endParaRPr b="1" i="0" sz="17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p:txBody>
      </p:sp>
      <p:pic>
        <p:nvPicPr>
          <p:cNvPr id="311" name="Google Shape;311;g2eb4fc9f99b_0_960"/>
          <p:cNvPicPr preferRelativeResize="0"/>
          <p:nvPr/>
        </p:nvPicPr>
        <p:blipFill rotWithShape="1">
          <a:blip r:embed="rId7">
            <a:alphaModFix/>
          </a:blip>
          <a:srcRect b="15649" l="22828" r="22881" t="21770"/>
          <a:stretch/>
        </p:blipFill>
        <p:spPr>
          <a:xfrm>
            <a:off x="3241450" y="1797750"/>
            <a:ext cx="7362312" cy="477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eb4fc9f99b_0_968"/>
          <p:cNvSpPr/>
          <p:nvPr/>
        </p:nvSpPr>
        <p:spPr>
          <a:xfrm>
            <a:off x="-16725" y="-64301"/>
            <a:ext cx="12209400" cy="575400"/>
          </a:xfrm>
          <a:prstGeom prst="rect">
            <a:avLst/>
          </a:prstGeom>
          <a:solidFill>
            <a:srgbClr val="0070C0"/>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picture containing text&#10;&#10;Description automatically generated" id="318" name="Google Shape;318;g2eb4fc9f99b_0_968"/>
          <p:cNvPicPr preferRelativeResize="0"/>
          <p:nvPr/>
        </p:nvPicPr>
        <p:blipFill rotWithShape="1">
          <a:blip r:embed="rId4">
            <a:alphaModFix/>
          </a:blip>
          <a:srcRect b="19169" l="20625" r="54375" t="11673"/>
          <a:stretch/>
        </p:blipFill>
        <p:spPr>
          <a:xfrm>
            <a:off x="11384623" y="-64300"/>
            <a:ext cx="709153" cy="575400"/>
          </a:xfrm>
          <a:prstGeom prst="rect">
            <a:avLst/>
          </a:prstGeom>
          <a:noFill/>
          <a:ln>
            <a:noFill/>
          </a:ln>
        </p:spPr>
      </p:pic>
      <p:sp>
        <p:nvSpPr>
          <p:cNvPr id="319" name="Google Shape;319;g2eb4fc9f99b_0_968"/>
          <p:cNvSpPr txBox="1"/>
          <p:nvPr/>
        </p:nvSpPr>
        <p:spPr>
          <a:xfrm>
            <a:off x="2505824" y="-261"/>
            <a:ext cx="6891900" cy="752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chemeClr val="lt1"/>
                </a:solidFill>
                <a:latin typeface="Arial"/>
                <a:ea typeface="Arial"/>
                <a:cs typeface="Arial"/>
                <a:sym typeface="Arial"/>
              </a:rPr>
              <a:t>Proving dependency</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chemeClr val="lt1"/>
                </a:solidFill>
                <a:latin typeface="Arial"/>
                <a:ea typeface="Arial"/>
                <a:cs typeface="Arial"/>
                <a:sym typeface="Arial"/>
              </a:rPr>
              <a:t>De</a:t>
            </a:r>
            <a:endParaRPr b="1" i="0" sz="3200" u="none" cap="none" strike="noStrike">
              <a:solidFill>
                <a:schemeClr val="lt1"/>
              </a:solidFill>
              <a:latin typeface="Arial"/>
              <a:ea typeface="Arial"/>
              <a:cs typeface="Arial"/>
              <a:sym typeface="Arial"/>
            </a:endParaRPr>
          </a:p>
        </p:txBody>
      </p:sp>
      <p:sp>
        <p:nvSpPr>
          <p:cNvPr id="320" name="Google Shape;320;g2eb4fc9f99b_0_968"/>
          <p:cNvSpPr txBox="1"/>
          <p:nvPr/>
        </p:nvSpPr>
        <p:spPr>
          <a:xfrm>
            <a:off x="92825" y="497175"/>
            <a:ext cx="11848800" cy="6319200"/>
          </a:xfrm>
          <a:prstGeom prst="rect">
            <a:avLst/>
          </a:prstGeom>
          <a:noFill/>
          <a:ln>
            <a:noFill/>
          </a:ln>
        </p:spPr>
        <p:txBody>
          <a:bodyPr anchorCtr="0" anchor="t" bIns="45700" lIns="91425" spcFirstLastPara="1" rIns="91425" wrap="square" tIns="45700">
            <a:spAutoFit/>
          </a:bodyPr>
          <a:lstStyle/>
          <a:p>
            <a:pPr indent="-349250" lvl="0" marL="457200" marR="0" rtl="0" algn="l">
              <a:lnSpc>
                <a:spcPct val="93000"/>
              </a:lnSpc>
              <a:spcBef>
                <a:spcPts val="0"/>
              </a:spcBef>
              <a:spcAft>
                <a:spcPts val="0"/>
              </a:spcAft>
              <a:buClr>
                <a:schemeClr val="dk1"/>
              </a:buClr>
              <a:buSzPts val="1900"/>
              <a:buFont typeface="Roboto"/>
              <a:buChar char="❖"/>
            </a:pPr>
            <a:r>
              <a:rPr b="0" i="0" lang="en-GB" sz="1900" u="none" cap="none" strike="noStrike">
                <a:solidFill>
                  <a:schemeClr val="dk1"/>
                </a:solidFill>
                <a:latin typeface="Roboto"/>
                <a:ea typeface="Roboto"/>
                <a:cs typeface="Roboto"/>
                <a:sym typeface="Roboto"/>
              </a:rPr>
              <a:t>Only children and grandchildren at the age of 21 and over and parents/grandparents need to </a:t>
            </a:r>
            <a:r>
              <a:rPr b="0" i="0" lang="en-GB" sz="1900" u="none" cap="none" strike="noStrike">
                <a:solidFill>
                  <a:schemeClr val="dk1"/>
                </a:solidFill>
                <a:latin typeface="Roboto"/>
                <a:ea typeface="Roboto"/>
                <a:cs typeface="Roboto"/>
                <a:sym typeface="Roboto"/>
                <a:extLst>
                  <a:ext uri="http://customooxmlschemas.google.com/">
                    <go:slidesCustomData xmlns:go="http://customooxmlschemas.google.com/" textRoundtripDataId="13"/>
                  </a:ext>
                </a:extLst>
              </a:rPr>
              <a:t>prove </a:t>
            </a:r>
            <a:r>
              <a:rPr b="0" i="0" lang="en-GB" sz="1900" u="none" cap="none" strike="noStrike">
                <a:solidFill>
                  <a:schemeClr val="dk1"/>
                </a:solidFill>
                <a:latin typeface="Roboto"/>
                <a:ea typeface="Roboto"/>
                <a:cs typeface="Roboto"/>
                <a:sym typeface="Roboto"/>
                <a:extLst>
                  <a:ext uri="http://customooxmlschemas.google.com/">
                    <go:slidesCustomData xmlns:go="http://customooxmlschemas.google.com/" textRoundtripDataId="14"/>
                  </a:ext>
                </a:extLst>
              </a:rPr>
              <a:t>dependency</a:t>
            </a:r>
            <a:r>
              <a:rPr b="0" i="0" lang="en-GB" sz="1900" u="none" cap="none" strike="noStrike">
                <a:solidFill>
                  <a:schemeClr val="dk1"/>
                </a:solidFill>
                <a:latin typeface="Roboto"/>
                <a:ea typeface="Roboto"/>
                <a:cs typeface="Roboto"/>
                <a:sym typeface="Roboto"/>
              </a:rPr>
              <a:t>.</a:t>
            </a:r>
            <a:endParaRPr b="0" i="0" sz="1900" u="none" cap="none" strike="noStrike">
              <a:solidFill>
                <a:schemeClr val="dk1"/>
              </a:solidFill>
              <a:latin typeface="Roboto"/>
              <a:ea typeface="Roboto"/>
              <a:cs typeface="Roboto"/>
              <a:sym typeface="Roboto"/>
            </a:endParaRPr>
          </a:p>
          <a:p>
            <a:pPr indent="0" lvl="0" marL="45720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349250" lvl="0" marL="457200" marR="0" rtl="0" algn="l">
              <a:lnSpc>
                <a:spcPct val="93000"/>
              </a:lnSpc>
              <a:spcBef>
                <a:spcPts val="0"/>
              </a:spcBef>
              <a:spcAft>
                <a:spcPts val="0"/>
              </a:spcAft>
              <a:buClr>
                <a:schemeClr val="dk1"/>
              </a:buClr>
              <a:buSzPts val="1900"/>
              <a:buFont typeface="Roboto"/>
              <a:buChar char="❖"/>
            </a:pPr>
            <a:r>
              <a:rPr b="0" i="0" lang="en-GB" sz="1900" u="none" cap="none" strike="noStrike">
                <a:solidFill>
                  <a:schemeClr val="dk1"/>
                </a:solidFill>
                <a:latin typeface="Roboto"/>
                <a:ea typeface="Roboto"/>
                <a:cs typeface="Roboto"/>
                <a:sym typeface="Roboto"/>
              </a:rPr>
              <a:t>Dependency can be for </a:t>
            </a:r>
            <a:r>
              <a:rPr b="1" i="0" lang="en-GB" sz="1900" u="none" cap="none" strike="noStrike">
                <a:solidFill>
                  <a:srgbClr val="0070C0"/>
                </a:solidFill>
                <a:latin typeface="Roboto"/>
                <a:ea typeface="Roboto"/>
                <a:cs typeface="Roboto"/>
                <a:sym typeface="Roboto"/>
              </a:rPr>
              <a:t>financial or health reasons</a:t>
            </a:r>
            <a:r>
              <a:rPr b="0" i="0" lang="en-GB" sz="1900" u="none" cap="none" strike="noStrike">
                <a:solidFill>
                  <a:schemeClr val="dk1"/>
                </a:solidFill>
                <a:latin typeface="Roboto"/>
                <a:ea typeface="Roboto"/>
                <a:cs typeface="Roboto"/>
                <a:sym typeface="Roboto"/>
              </a:rPr>
              <a:t> and can be a </a:t>
            </a:r>
            <a:r>
              <a:rPr b="1" i="0" lang="en-GB" sz="1900" u="none" cap="none" strike="noStrike">
                <a:solidFill>
                  <a:srgbClr val="0070C0"/>
                </a:solidFill>
                <a:latin typeface="Roboto"/>
                <a:ea typeface="Roboto"/>
                <a:cs typeface="Roboto"/>
                <a:sym typeface="Roboto"/>
              </a:rPr>
              <a:t>partial </a:t>
            </a:r>
            <a:r>
              <a:rPr b="0" i="0" lang="en-GB" sz="1900" u="none" cap="none" strike="noStrike">
                <a:solidFill>
                  <a:schemeClr val="dk1"/>
                </a:solidFill>
                <a:latin typeface="Roboto"/>
                <a:ea typeface="Roboto"/>
                <a:cs typeface="Roboto"/>
                <a:sym typeface="Roboto"/>
              </a:rPr>
              <a:t>dependency too.</a:t>
            </a:r>
            <a:endParaRPr b="0" i="0" sz="1900" u="none" cap="none" strike="noStrike">
              <a:solidFill>
                <a:schemeClr val="dk1"/>
              </a:solidFill>
              <a:latin typeface="Roboto"/>
              <a:ea typeface="Roboto"/>
              <a:cs typeface="Roboto"/>
              <a:sym typeface="Roboto"/>
            </a:endParaRPr>
          </a:p>
          <a:p>
            <a:pPr indent="0" lvl="0" marL="45720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349250" lvl="0" marL="457200" marR="0" rtl="0" algn="l">
              <a:lnSpc>
                <a:spcPct val="93000"/>
              </a:lnSpc>
              <a:spcBef>
                <a:spcPts val="0"/>
              </a:spcBef>
              <a:spcAft>
                <a:spcPts val="0"/>
              </a:spcAft>
              <a:buClr>
                <a:schemeClr val="dk1"/>
              </a:buClr>
              <a:buSzPts val="1900"/>
              <a:buFont typeface="Roboto"/>
              <a:buChar char="❖"/>
            </a:pPr>
            <a:r>
              <a:rPr b="0" i="0" lang="en-GB" sz="1900" u="none" cap="none" strike="noStrike">
                <a:solidFill>
                  <a:schemeClr val="dk1"/>
                </a:solidFill>
                <a:latin typeface="Roboto"/>
                <a:ea typeface="Roboto"/>
                <a:cs typeface="Roboto"/>
                <a:sym typeface="Roboto"/>
              </a:rPr>
              <a:t>In both cases, it is necessary to show that the </a:t>
            </a:r>
            <a:r>
              <a:rPr b="1" i="0" lang="en-GB" sz="1900" u="none" cap="none" strike="noStrike">
                <a:solidFill>
                  <a:srgbClr val="0070C0"/>
                </a:solidFill>
                <a:latin typeface="Roboto"/>
                <a:ea typeface="Roboto"/>
                <a:cs typeface="Roboto"/>
                <a:sym typeface="Roboto"/>
              </a:rPr>
              <a:t>applicant depends on the sponsor</a:t>
            </a:r>
            <a:r>
              <a:rPr b="0" i="0" lang="en-GB" sz="1900" u="none" cap="none" strike="noStrike">
                <a:solidFill>
                  <a:schemeClr val="dk1"/>
                </a:solidFill>
                <a:latin typeface="Roboto"/>
                <a:ea typeface="Roboto"/>
                <a:cs typeface="Roboto"/>
                <a:sym typeface="Roboto"/>
              </a:rPr>
              <a:t> or their spouse or civil partner (with marriage/civil partnership celebrated before 11 pm on </a:t>
            </a:r>
            <a:r>
              <a:rPr b="0" i="0" lang="en-GB" sz="1900" u="none" cap="none" strike="noStrike">
                <a:solidFill>
                  <a:schemeClr val="dk1"/>
                </a:solidFill>
                <a:latin typeface="Roboto"/>
                <a:ea typeface="Roboto"/>
                <a:cs typeface="Roboto"/>
                <a:sym typeface="Roboto"/>
                <a:extLst>
                  <a:ext uri="http://customooxmlschemas.google.com/">
                    <go:slidesCustomData xmlns:go="http://customooxmlschemas.google.com/" textRoundtripDataId="15"/>
                  </a:ext>
                </a:extLst>
              </a:rPr>
              <a:t>31</a:t>
            </a:r>
            <a:r>
              <a:rPr b="0" i="0" lang="en-GB" sz="1900" u="none" cap="none" strike="noStrike">
                <a:solidFill>
                  <a:schemeClr val="dk1"/>
                </a:solidFill>
                <a:latin typeface="Roboto"/>
                <a:ea typeface="Roboto"/>
                <a:cs typeface="Roboto"/>
                <a:sym typeface="Roboto"/>
              </a:rPr>
              <a:t>/12/2020 or </a:t>
            </a:r>
            <a:r>
              <a:rPr b="0" i="0" lang="en-GB" sz="1900" u="none" cap="none" strike="noStrike">
                <a:solidFill>
                  <a:srgbClr val="333333"/>
                </a:solidFill>
                <a:latin typeface="Roboto"/>
                <a:ea typeface="Roboto"/>
                <a:cs typeface="Roboto"/>
                <a:sym typeface="Roboto"/>
              </a:rPr>
              <a:t>31/12/2025 for family members of Swiss citizens</a:t>
            </a:r>
            <a:r>
              <a:rPr b="0" i="0" lang="en-GB" sz="1900" u="none" cap="none" strike="noStrike">
                <a:solidFill>
                  <a:schemeClr val="dk1"/>
                </a:solidFill>
                <a:latin typeface="Roboto"/>
                <a:ea typeface="Roboto"/>
                <a:cs typeface="Roboto"/>
                <a:sym typeface="Roboto"/>
              </a:rPr>
              <a:t>).</a:t>
            </a:r>
            <a:endParaRPr b="0" i="0" sz="19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349250" lvl="0" marL="457200" marR="0" rtl="0" algn="l">
              <a:lnSpc>
                <a:spcPct val="93000"/>
              </a:lnSpc>
              <a:spcBef>
                <a:spcPts val="0"/>
              </a:spcBef>
              <a:spcAft>
                <a:spcPts val="0"/>
              </a:spcAft>
              <a:buClr>
                <a:schemeClr val="dk1"/>
              </a:buClr>
              <a:buSzPts val="1900"/>
              <a:buFont typeface="Roboto"/>
              <a:buChar char="❖"/>
            </a:pPr>
            <a:r>
              <a:rPr b="0" i="0" lang="en-GB" sz="1900" u="none" cap="none" strike="noStrike">
                <a:solidFill>
                  <a:schemeClr val="dk1"/>
                </a:solidFill>
                <a:latin typeface="Roboto"/>
                <a:ea typeface="Roboto"/>
                <a:cs typeface="Roboto"/>
                <a:sym typeface="Roboto"/>
              </a:rPr>
              <a:t>If dependency is caused by the health condition of the applicant, it is necessary to show that the sponsor or spouse or civil partner </a:t>
            </a:r>
            <a:r>
              <a:rPr b="1" i="0" lang="en-GB" sz="1900" u="none" cap="none" strike="noStrike">
                <a:solidFill>
                  <a:srgbClr val="0070C0"/>
                </a:solidFill>
                <a:latin typeface="Roboto"/>
                <a:ea typeface="Roboto"/>
                <a:cs typeface="Roboto"/>
                <a:sym typeface="Roboto"/>
              </a:rPr>
              <a:t>provides the necessary care</a:t>
            </a:r>
            <a:r>
              <a:rPr b="0" i="0" lang="en-GB" sz="1900" u="none" cap="none" strike="noStrike">
                <a:solidFill>
                  <a:schemeClr val="dk1"/>
                </a:solidFill>
                <a:latin typeface="Roboto"/>
                <a:ea typeface="Roboto"/>
                <a:cs typeface="Roboto"/>
                <a:sym typeface="Roboto"/>
              </a:rPr>
              <a:t>.</a:t>
            </a:r>
            <a:endParaRPr b="0" i="0" sz="1900" u="none" cap="none" strike="noStrike">
              <a:solidFill>
                <a:schemeClr val="dk1"/>
              </a:solidFill>
              <a:latin typeface="Roboto"/>
              <a:ea typeface="Roboto"/>
              <a:cs typeface="Roboto"/>
              <a:sym typeface="Roboto"/>
            </a:endParaRPr>
          </a:p>
          <a:p>
            <a:pPr indent="0" lvl="0" marL="45720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349250" lvl="0" marL="457200" marR="0" rtl="0" algn="l">
              <a:lnSpc>
                <a:spcPct val="93000"/>
              </a:lnSpc>
              <a:spcBef>
                <a:spcPts val="0"/>
              </a:spcBef>
              <a:spcAft>
                <a:spcPts val="0"/>
              </a:spcAft>
              <a:buClr>
                <a:schemeClr val="dk1"/>
              </a:buClr>
              <a:buSzPts val="1900"/>
              <a:buFont typeface="Roboto"/>
              <a:buChar char="❖"/>
            </a:pPr>
            <a:r>
              <a:rPr b="0" i="0" lang="en-GB" sz="1900" u="none" cap="none" strike="noStrike">
                <a:solidFill>
                  <a:schemeClr val="dk1"/>
                </a:solidFill>
                <a:latin typeface="Roboto"/>
                <a:ea typeface="Roboto"/>
                <a:cs typeface="Roboto"/>
                <a:sym typeface="Roboto"/>
              </a:rPr>
              <a:t>If due to financial reasons, that the sponsor or spouse or civil partner provides the </a:t>
            </a:r>
            <a:r>
              <a:rPr b="1" i="0" lang="en-GB" sz="1900" u="none" cap="none" strike="noStrike">
                <a:solidFill>
                  <a:srgbClr val="0070C0"/>
                </a:solidFill>
                <a:latin typeface="Roboto"/>
                <a:ea typeface="Roboto"/>
                <a:cs typeface="Roboto"/>
                <a:sym typeface="Roboto"/>
                <a:extLst>
                  <a:ext uri="http://customooxmlschemas.google.com/">
                    <go:slidesCustomData xmlns:go="http://customooxmlschemas.google.com/" textRoundtripDataId="16"/>
                  </a:ext>
                </a:extLst>
              </a:rPr>
              <a:t>financial support</a:t>
            </a:r>
            <a:r>
              <a:rPr b="0" i="0" lang="en-GB" sz="1900" u="none" cap="none" strike="noStrike">
                <a:solidFill>
                  <a:schemeClr val="dk1"/>
                </a:solidFill>
                <a:latin typeface="Roboto"/>
                <a:ea typeface="Roboto"/>
                <a:cs typeface="Roboto"/>
                <a:sym typeface="Roboto"/>
                <a:extLst>
                  <a:ext uri="http://customooxmlschemas.google.com/">
                    <go:slidesCustomData xmlns:go="http://customooxmlschemas.google.com/" textRoundtripDataId="17"/>
                  </a:ext>
                </a:extLst>
              </a:rPr>
              <a:t>.</a:t>
            </a:r>
            <a:endParaRPr b="0" i="0" sz="1900" u="none" cap="none" strike="noStrike">
              <a:solidFill>
                <a:schemeClr val="dk1"/>
              </a:solidFill>
              <a:latin typeface="Roboto"/>
              <a:ea typeface="Roboto"/>
              <a:cs typeface="Roboto"/>
              <a:sym typeface="Roboto"/>
            </a:endParaRPr>
          </a:p>
          <a:p>
            <a:pPr indent="0" lvl="0" marL="45720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349250" lvl="0" marL="457200" marR="0" rtl="0" algn="l">
              <a:lnSpc>
                <a:spcPct val="93000"/>
              </a:lnSpc>
              <a:spcBef>
                <a:spcPts val="0"/>
              </a:spcBef>
              <a:spcAft>
                <a:spcPts val="0"/>
              </a:spcAft>
              <a:buClr>
                <a:schemeClr val="dk1"/>
              </a:buClr>
              <a:buSzPts val="1900"/>
              <a:buFont typeface="Roboto"/>
              <a:buChar char="❖"/>
            </a:pPr>
            <a:r>
              <a:rPr b="0" i="0" lang="en-GB" sz="1900" u="none" cap="none" strike="noStrike">
                <a:solidFill>
                  <a:schemeClr val="dk1"/>
                </a:solidFill>
                <a:latin typeface="Roboto"/>
                <a:ea typeface="Roboto"/>
                <a:cs typeface="Roboto"/>
                <a:sym typeface="Roboto"/>
              </a:rPr>
              <a:t>You need to show that without the financial or practical support of the sponsor, </a:t>
            </a:r>
            <a:r>
              <a:rPr b="1" i="0" lang="en-GB" sz="1900" u="none" cap="none" strike="noStrike">
                <a:solidFill>
                  <a:srgbClr val="0070C0"/>
                </a:solidFill>
                <a:latin typeface="Roboto"/>
                <a:ea typeface="Roboto"/>
                <a:cs typeface="Roboto"/>
                <a:sym typeface="Roboto"/>
              </a:rPr>
              <a:t>you cannot meet your essential living needs. </a:t>
            </a:r>
            <a:endParaRPr b="1" i="0" sz="1900" u="none" cap="none" strike="noStrike">
              <a:solidFill>
                <a:srgbClr val="0070C0"/>
              </a:solidFill>
              <a:latin typeface="Roboto"/>
              <a:ea typeface="Roboto"/>
              <a:cs typeface="Roboto"/>
              <a:sym typeface="Roboto"/>
            </a:endParaRPr>
          </a:p>
          <a:p>
            <a:pPr indent="0" lvl="0" marL="45720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349250" lvl="0" marL="457200" marR="0" rtl="0" algn="l">
              <a:lnSpc>
                <a:spcPct val="93000"/>
              </a:lnSpc>
              <a:spcBef>
                <a:spcPts val="0"/>
              </a:spcBef>
              <a:spcAft>
                <a:spcPts val="0"/>
              </a:spcAft>
              <a:buClr>
                <a:schemeClr val="dk1"/>
              </a:buClr>
              <a:buSzPts val="1900"/>
              <a:buFont typeface="Roboto"/>
              <a:buChar char="❖"/>
            </a:pPr>
            <a:r>
              <a:rPr b="0" i="0" lang="en-GB" sz="1900" u="none" cap="none" strike="noStrike">
                <a:solidFill>
                  <a:schemeClr val="dk1"/>
                </a:solidFill>
                <a:latin typeface="Roboto"/>
                <a:ea typeface="Roboto"/>
                <a:cs typeface="Roboto"/>
                <a:sym typeface="Roboto"/>
              </a:rPr>
              <a:t>Examples of evidence: medical letters and examinations, money/bank transfers received regularly, receipt of monthly expenses (bills, rent, grocery, medicine etc).</a:t>
            </a:r>
            <a:endParaRPr b="0" i="0" sz="1900" u="none" cap="none" strike="noStrike">
              <a:solidFill>
                <a:schemeClr val="dk1"/>
              </a:solidFill>
              <a:latin typeface="Roboto"/>
              <a:ea typeface="Roboto"/>
              <a:cs typeface="Roboto"/>
              <a:sym typeface="Roboto"/>
            </a:endParaRPr>
          </a:p>
          <a:p>
            <a:pPr indent="0" lvl="0" marL="457200" marR="0" rtl="0" algn="l">
              <a:lnSpc>
                <a:spcPct val="93000"/>
              </a:lnSpc>
              <a:spcBef>
                <a:spcPts val="0"/>
              </a:spcBef>
              <a:spcAft>
                <a:spcPts val="0"/>
              </a:spcAft>
              <a:buClr>
                <a:srgbClr val="000000"/>
              </a:buClr>
              <a:buSzPts val="1900"/>
              <a:buFont typeface="Arial"/>
              <a:buNone/>
            </a:pPr>
            <a:r>
              <a:t/>
            </a:r>
            <a:endParaRPr b="0" i="0" sz="1900" u="none" cap="none" strike="noStrike">
              <a:solidFill>
                <a:schemeClr val="dk1"/>
              </a:solidFill>
              <a:latin typeface="Roboto"/>
              <a:ea typeface="Roboto"/>
              <a:cs typeface="Roboto"/>
              <a:sym typeface="Roboto"/>
            </a:endParaRPr>
          </a:p>
          <a:p>
            <a:pPr indent="-349250" lvl="0" marL="457200" marR="0" rtl="0" algn="l">
              <a:lnSpc>
                <a:spcPct val="93000"/>
              </a:lnSpc>
              <a:spcBef>
                <a:spcPts val="0"/>
              </a:spcBef>
              <a:spcAft>
                <a:spcPts val="0"/>
              </a:spcAft>
              <a:buClr>
                <a:schemeClr val="dk1"/>
              </a:buClr>
              <a:buSzPts val="1900"/>
              <a:buFont typeface="Roboto"/>
              <a:buChar char="❖"/>
            </a:pPr>
            <a:r>
              <a:rPr b="0" i="0" lang="en-GB" sz="1900" u="none" cap="none" strike="noStrike">
                <a:solidFill>
                  <a:schemeClr val="dk1"/>
                </a:solidFill>
                <a:latin typeface="Roboto"/>
                <a:ea typeface="Roboto"/>
                <a:cs typeface="Roboto"/>
                <a:sym typeface="Roboto"/>
              </a:rPr>
              <a:t>A </a:t>
            </a:r>
            <a:r>
              <a:rPr b="1" i="0" lang="en-GB" sz="1900" u="none" cap="none" strike="noStrike">
                <a:solidFill>
                  <a:srgbClr val="0070C0"/>
                </a:solidFill>
                <a:latin typeface="Roboto"/>
                <a:ea typeface="Roboto"/>
                <a:cs typeface="Roboto"/>
                <a:sym typeface="Roboto"/>
              </a:rPr>
              <a:t>support letter</a:t>
            </a:r>
            <a:r>
              <a:rPr b="0" i="0" lang="en-GB" sz="1900" u="none" cap="none" strike="noStrike">
                <a:solidFill>
                  <a:schemeClr val="dk1"/>
                </a:solidFill>
                <a:latin typeface="Roboto"/>
                <a:ea typeface="Roboto"/>
                <a:cs typeface="Roboto"/>
                <a:sym typeface="Roboto"/>
              </a:rPr>
              <a:t> can help to explain your situation. </a:t>
            </a:r>
            <a:endParaRPr b="0" i="0" sz="1900" u="none" cap="none" strike="noStrike">
              <a:solidFill>
                <a:schemeClr val="dk1"/>
              </a:solidFill>
              <a:latin typeface="Roboto"/>
              <a:ea typeface="Roboto"/>
              <a:cs typeface="Roboto"/>
              <a:sym typeface="Roboto"/>
            </a:endParaRPr>
          </a:p>
          <a:p>
            <a:pPr indent="0" lvl="0" marL="45720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a:p>
            <a:pPr indent="0" lvl="0" marL="0" marR="0" rtl="0" algn="l">
              <a:lnSpc>
                <a:spcPct val="93000"/>
              </a:lnSpc>
              <a:spcBef>
                <a:spcPts val="0"/>
              </a:spcBef>
              <a:spcAft>
                <a:spcPts val="0"/>
              </a:spcAft>
              <a:buClr>
                <a:srgbClr val="000000"/>
              </a:buClr>
              <a:buSzPts val="2000"/>
              <a:buFont typeface="Arial"/>
              <a:buNone/>
            </a:pPr>
            <a:r>
              <a:t/>
            </a:r>
            <a:endParaRPr b="1" i="0" sz="1800" u="none" cap="none" strike="noStrike">
              <a:solidFill>
                <a:srgbClr val="000000"/>
              </a:solidFill>
              <a:latin typeface="Roboto"/>
              <a:ea typeface="Roboto"/>
              <a:cs typeface="Roboto"/>
              <a:sym typeface="Roboto"/>
            </a:endParaRPr>
          </a:p>
        </p:txBody>
      </p:sp>
      <p:pic>
        <p:nvPicPr>
          <p:cNvPr id="321" name="Google Shape;321;g2eb4fc9f99b_0_968"/>
          <p:cNvPicPr preferRelativeResize="0"/>
          <p:nvPr/>
        </p:nvPicPr>
        <p:blipFill rotWithShape="1">
          <a:blip r:embed="rId5">
            <a:alphaModFix/>
          </a:blip>
          <a:srcRect b="0" l="0" r="0" t="0"/>
          <a:stretch/>
        </p:blipFill>
        <p:spPr>
          <a:xfrm>
            <a:off x="7884300" y="5310875"/>
            <a:ext cx="3338500" cy="1851925"/>
          </a:xfrm>
          <a:prstGeom prst="rect">
            <a:avLst/>
          </a:prstGeom>
          <a:noFill/>
          <a:ln>
            <a:noFill/>
          </a:ln>
        </p:spPr>
      </p:pic>
      <p:sp>
        <p:nvSpPr>
          <p:cNvPr id="322" name="Google Shape;322;g2eb4fc9f99b_0_968"/>
          <p:cNvSpPr txBox="1"/>
          <p:nvPr/>
        </p:nvSpPr>
        <p:spPr>
          <a:xfrm>
            <a:off x="95913" y="6453100"/>
            <a:ext cx="3928800" cy="45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576"/>
              </a:spcBef>
              <a:spcAft>
                <a:spcPts val="0"/>
              </a:spcAft>
              <a:buClr>
                <a:srgbClr val="000000"/>
              </a:buClr>
              <a:buSzPts val="1800"/>
              <a:buFont typeface="Arial"/>
              <a:buNone/>
            </a:pPr>
            <a:r>
              <a:rPr b="1" i="0" lang="en-GB" sz="1700" u="none" cap="none" strike="noStrike">
                <a:solidFill>
                  <a:srgbClr val="0070C0"/>
                </a:solidFill>
                <a:latin typeface="Roboto"/>
                <a:ea typeface="Roboto"/>
                <a:cs typeface="Roboto"/>
                <a:sym typeface="Roboto"/>
              </a:rPr>
              <a:t>Non-EEA Joining Family Members</a:t>
            </a:r>
            <a:endParaRPr b="1" i="0" sz="17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a:p>
            <a:pPr indent="0" lvl="0" marL="0" marR="0" rtl="0" algn="l">
              <a:lnSpc>
                <a:spcPct val="100000"/>
              </a:lnSpc>
              <a:spcBef>
                <a:spcPts val="576"/>
              </a:spcBef>
              <a:spcAft>
                <a:spcPts val="0"/>
              </a:spcAft>
              <a:buClr>
                <a:srgbClr val="000000"/>
              </a:buClr>
              <a:buSzPts val="1800"/>
              <a:buFont typeface="Arial"/>
              <a:buNone/>
            </a:pPr>
            <a:r>
              <a:t/>
            </a:r>
            <a:endParaRPr b="0" i="0" sz="1900" u="none" cap="none" strike="noStrike">
              <a:solidFill>
                <a:srgbClr val="0070C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
          <p:cNvSpPr txBox="1"/>
          <p:nvPr>
            <p:ph type="title"/>
          </p:nvPr>
        </p:nvSpPr>
        <p:spPr>
          <a:xfrm>
            <a:off x="1070642" y="1298447"/>
            <a:ext cx="7315201" cy="3255269"/>
          </a:xfrm>
          <a:prstGeom prst="rect">
            <a:avLst/>
          </a:prstGeom>
          <a:noFill/>
          <a:ln>
            <a:noFill/>
          </a:ln>
        </p:spPr>
        <p:txBody>
          <a:bodyPr anchorCtr="0" anchor="b" bIns="45700" lIns="45700" spcFirstLastPara="1" rIns="45700" wrap="square" tIns="45700">
            <a:normAutofit/>
          </a:bodyPr>
          <a:lstStyle/>
          <a:p>
            <a:pPr indent="-182879" lvl="1" marL="182879" rtl="0" algn="l">
              <a:lnSpc>
                <a:spcPct val="90000"/>
              </a:lnSpc>
              <a:spcBef>
                <a:spcPts val="0"/>
              </a:spcBef>
              <a:spcAft>
                <a:spcPts val="0"/>
              </a:spcAft>
              <a:buClr>
                <a:srgbClr val="535353"/>
              </a:buClr>
              <a:buSzPts val="3600"/>
              <a:buFont typeface="Corbel"/>
              <a:buNone/>
            </a:pPr>
            <a:r>
              <a:rPr lang="en-GB"/>
              <a:t>“Lounes” EUSS applications</a:t>
            </a:r>
            <a:br>
              <a:rPr lang="en-GB"/>
            </a:br>
            <a:br>
              <a:rPr lang="en-GB"/>
            </a:br>
            <a:endParaRPr/>
          </a:p>
        </p:txBody>
      </p:sp>
      <p:pic>
        <p:nvPicPr>
          <p:cNvPr descr="s960_HO_11017618_HomeOffice_EU_Settlement_Scheme_960x640_2__-_gov.uk_size.jpg" id="328" name="Google Shape;328;p2"/>
          <p:cNvPicPr preferRelativeResize="0"/>
          <p:nvPr/>
        </p:nvPicPr>
        <p:blipFill rotWithShape="1">
          <a:blip r:embed="rId3">
            <a:alphaModFix/>
          </a:blip>
          <a:srcRect b="39" l="39080" r="0" t="0"/>
          <a:stretch/>
        </p:blipFill>
        <p:spPr>
          <a:xfrm rot="3792">
            <a:off x="9282306" y="766871"/>
            <a:ext cx="4876569" cy="5334610"/>
          </a:xfrm>
          <a:prstGeom prst="rect">
            <a:avLst/>
          </a:prstGeom>
          <a:noFill/>
          <a:ln>
            <a:noFill/>
          </a:ln>
        </p:spPr>
      </p:pic>
      <p:sp>
        <p:nvSpPr>
          <p:cNvPr id="329" name="Google Shape;329;p2"/>
          <p:cNvSpPr/>
          <p:nvPr/>
        </p:nvSpPr>
        <p:spPr>
          <a:xfrm>
            <a:off x="5982511" y="1298447"/>
            <a:ext cx="1050587" cy="948642"/>
          </a:xfrm>
          <a:prstGeom prst="rect">
            <a:avLst/>
          </a:prstGeom>
          <a:solidFill>
            <a:srgbClr val="F0A22E"/>
          </a:solidFill>
          <a:ln cap="flat" cmpd="sng" w="25400">
            <a:solidFill>
              <a:schemeClr val="accent1"/>
            </a:solidFill>
            <a:prstDash val="solid"/>
            <a:round/>
            <a:headEnd len="sm" w="sm" type="none"/>
            <a:tailEnd len="sm" w="sm" type="none"/>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
          <p:cNvSpPr txBox="1"/>
          <p:nvPr/>
        </p:nvSpPr>
        <p:spPr>
          <a:xfrm>
            <a:off x="3870062" y="6408107"/>
            <a:ext cx="5911522" cy="261606"/>
          </a:xfrm>
          <a:prstGeom prst="rect">
            <a:avLst/>
          </a:prstGeom>
          <a:noFill/>
          <a:ln>
            <a:noFill/>
          </a:ln>
        </p:spPr>
        <p:txBody>
          <a:bodyPr anchorCtr="0" anchor="ctr" bIns="45700" lIns="45700" spcFirstLastPara="1" rIns="45700" wrap="square" tIns="45700">
            <a:spAutoFit/>
          </a:bodyPr>
          <a:lstStyle/>
          <a:p>
            <a:pPr indent="0" lvl="0" marL="0" marR="0" rtl="0" algn="just">
              <a:lnSpc>
                <a:spcPct val="100000"/>
              </a:lnSpc>
              <a:spcBef>
                <a:spcPts val="0"/>
              </a:spcBef>
              <a:spcAft>
                <a:spcPts val="0"/>
              </a:spcAft>
              <a:buNone/>
            </a:pPr>
            <a:r>
              <a:rPr b="0" i="0" lang="en-GB" sz="1100" u="none" cap="none" strike="noStrike">
                <a:solidFill>
                  <a:srgbClr val="808080"/>
                </a:solidFill>
                <a:latin typeface="Corbel"/>
                <a:ea typeface="Corbel"/>
                <a:cs typeface="Corbel"/>
                <a:sym typeface="Corbel"/>
              </a:rPr>
              <a:t>Presentation by www.seraphus.co.uk</a:t>
            </a:r>
            <a:endParaRPr/>
          </a:p>
        </p:txBody>
      </p:sp>
      <p:sp>
        <p:nvSpPr>
          <p:cNvPr id="335" name="Google Shape;335;p3"/>
          <p:cNvSpPr txBox="1"/>
          <p:nvPr>
            <p:ph type="title"/>
          </p:nvPr>
        </p:nvSpPr>
        <p:spPr>
          <a:xfrm>
            <a:off x="253711" y="1136535"/>
            <a:ext cx="2947487" cy="4601186"/>
          </a:xfrm>
          <a:prstGeom prst="rect">
            <a:avLst/>
          </a:prstGeom>
          <a:noFill/>
          <a:ln>
            <a:noFill/>
          </a:ln>
        </p:spPr>
        <p:txBody>
          <a:bodyPr anchorCtr="0" anchor="ctr" bIns="45700" lIns="45700" spcFirstLastPara="1" rIns="45700" wrap="square" tIns="45700">
            <a:normAutofit/>
          </a:bodyPr>
          <a:lstStyle/>
          <a:p>
            <a:pPr indent="0" lvl="0" marL="0" rtl="0" algn="just">
              <a:lnSpc>
                <a:spcPct val="90000"/>
              </a:lnSpc>
              <a:spcBef>
                <a:spcPts val="0"/>
              </a:spcBef>
              <a:spcAft>
                <a:spcPts val="0"/>
              </a:spcAft>
              <a:buClr>
                <a:srgbClr val="535353"/>
              </a:buClr>
              <a:buSzPts val="3600"/>
              <a:buFont typeface="Corbel"/>
              <a:buNone/>
            </a:pPr>
            <a:r>
              <a:rPr lang="en-GB">
                <a:solidFill>
                  <a:srgbClr val="535353"/>
                </a:solidFill>
              </a:rPr>
              <a:t>Are all dual EEA/British citizens “Lounes” cases?</a:t>
            </a:r>
            <a:endParaRPr/>
          </a:p>
        </p:txBody>
      </p:sp>
      <p:sp>
        <p:nvSpPr>
          <p:cNvPr id="336" name="Google Shape;336;p3"/>
          <p:cNvSpPr txBox="1"/>
          <p:nvPr/>
        </p:nvSpPr>
        <p:spPr>
          <a:xfrm>
            <a:off x="3851328" y="620267"/>
            <a:ext cx="7315201" cy="5120645"/>
          </a:xfrm>
          <a:prstGeom prst="rect">
            <a:avLst/>
          </a:prstGeom>
          <a:noFill/>
          <a:ln>
            <a:noFill/>
          </a:ln>
        </p:spPr>
        <p:txBody>
          <a:bodyPr anchorCtr="0" anchor="ctr" bIns="45700" lIns="45700" spcFirstLastPara="1" rIns="45700" wrap="square" tIns="45700">
            <a:normAutofit/>
          </a:bodyPr>
          <a:lstStyle/>
          <a:p>
            <a:pPr indent="-179221" lvl="0" marL="179221" marR="0" rtl="0" algn="just">
              <a:lnSpc>
                <a:spcPct val="100000"/>
              </a:lnSpc>
              <a:spcBef>
                <a:spcPts val="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A “Lounes” application under the EUSS comes from the family member of an EEA citizen who has become a British citizen after moving to the UK (and has retained their EEA nationality.</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Lounes applications do not cover family members of: </a:t>
            </a:r>
            <a:endParaRPr/>
          </a:p>
          <a:p>
            <a:pPr indent="-179220" lvl="1" marL="672081" marR="0" rtl="0" algn="l">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Dual EEA/British nationals who are British from birth. </a:t>
            </a:r>
            <a:endParaRPr/>
          </a:p>
          <a:p>
            <a:pPr indent="-179220" lvl="1" marL="672081" marR="0" rtl="0" algn="l">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Dual EEA/British nationals who became British before their EU/EEA country joined the EU/became an EEA country.</a:t>
            </a:r>
            <a:endParaRPr/>
          </a:p>
          <a:p>
            <a:pPr indent="-179220" lvl="1" marL="672081" marR="0" rtl="0" algn="l">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Dual EEA/British nationals who were British before EEA.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To understand if a Dual EEA/British nationals can sponsor a family member’s Lounes application it is also important to understand their EU law position when they became a British national.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
          <p:cNvSpPr txBox="1"/>
          <p:nvPr/>
        </p:nvSpPr>
        <p:spPr>
          <a:xfrm>
            <a:off x="3870062" y="6408107"/>
            <a:ext cx="5911522" cy="261606"/>
          </a:xfrm>
          <a:prstGeom prst="rect">
            <a:avLst/>
          </a:prstGeom>
          <a:noFill/>
          <a:ln>
            <a:noFill/>
          </a:ln>
        </p:spPr>
        <p:txBody>
          <a:bodyPr anchorCtr="0" anchor="ctr" bIns="45700" lIns="45700" spcFirstLastPara="1" rIns="45700" wrap="square" tIns="45700">
            <a:spAutoFit/>
          </a:bodyPr>
          <a:lstStyle/>
          <a:p>
            <a:pPr indent="0" lvl="0" marL="0" marR="0" rtl="0" algn="just">
              <a:lnSpc>
                <a:spcPct val="100000"/>
              </a:lnSpc>
              <a:spcBef>
                <a:spcPts val="0"/>
              </a:spcBef>
              <a:spcAft>
                <a:spcPts val="0"/>
              </a:spcAft>
              <a:buNone/>
            </a:pPr>
            <a:r>
              <a:rPr b="0" i="0" lang="en-GB" sz="1100" u="none" cap="none" strike="noStrike">
                <a:solidFill>
                  <a:srgbClr val="808080"/>
                </a:solidFill>
                <a:latin typeface="Corbel"/>
                <a:ea typeface="Corbel"/>
                <a:cs typeface="Corbel"/>
                <a:sym typeface="Corbel"/>
              </a:rPr>
              <a:t>Presentation by www.seraphus.co.uk</a:t>
            </a:r>
            <a:endParaRPr/>
          </a:p>
        </p:txBody>
      </p:sp>
      <p:sp>
        <p:nvSpPr>
          <p:cNvPr id="342" name="Google Shape;342;p4"/>
          <p:cNvSpPr txBox="1"/>
          <p:nvPr>
            <p:ph type="title"/>
          </p:nvPr>
        </p:nvSpPr>
        <p:spPr>
          <a:xfrm>
            <a:off x="253711" y="1136535"/>
            <a:ext cx="2947487" cy="4601186"/>
          </a:xfrm>
          <a:prstGeom prst="rect">
            <a:avLst/>
          </a:prstGeom>
          <a:noFill/>
          <a:ln>
            <a:noFill/>
          </a:ln>
        </p:spPr>
        <p:txBody>
          <a:bodyPr anchorCtr="0" anchor="ctr" bIns="45700" lIns="45700" spcFirstLastPara="1" rIns="45700" wrap="square" tIns="45700">
            <a:normAutofit/>
          </a:bodyPr>
          <a:lstStyle/>
          <a:p>
            <a:pPr indent="0" lvl="0" marL="0" rtl="0" algn="just">
              <a:lnSpc>
                <a:spcPct val="90000"/>
              </a:lnSpc>
              <a:spcBef>
                <a:spcPts val="0"/>
              </a:spcBef>
              <a:spcAft>
                <a:spcPts val="0"/>
              </a:spcAft>
              <a:buClr>
                <a:srgbClr val="535353"/>
              </a:buClr>
              <a:buSzPts val="3600"/>
              <a:buFont typeface="Corbel"/>
              <a:buNone/>
            </a:pPr>
            <a:r>
              <a:rPr lang="en-GB">
                <a:solidFill>
                  <a:srgbClr val="535353"/>
                </a:solidFill>
              </a:rPr>
              <a:t>How to know if Lounes applies</a:t>
            </a:r>
            <a:endParaRPr/>
          </a:p>
        </p:txBody>
      </p:sp>
      <p:sp>
        <p:nvSpPr>
          <p:cNvPr id="343" name="Google Shape;343;p4"/>
          <p:cNvSpPr txBox="1"/>
          <p:nvPr/>
        </p:nvSpPr>
        <p:spPr>
          <a:xfrm>
            <a:off x="3851328" y="620267"/>
            <a:ext cx="7315201" cy="5120645"/>
          </a:xfrm>
          <a:prstGeom prst="rect">
            <a:avLst/>
          </a:prstGeom>
          <a:noFill/>
          <a:ln>
            <a:noFill/>
          </a:ln>
        </p:spPr>
        <p:txBody>
          <a:bodyPr anchorCtr="0" anchor="ctr" bIns="45700" lIns="45700" spcFirstLastPara="1" rIns="45700" wrap="square" tIns="45700">
            <a:normAutofit lnSpcReduction="10000"/>
          </a:bodyPr>
          <a:lstStyle/>
          <a:p>
            <a:pPr indent="-179221" lvl="0" marL="179221" marR="0" rtl="0" algn="just">
              <a:lnSpc>
                <a:spcPct val="100000"/>
              </a:lnSpc>
              <a:spcBef>
                <a:spcPts val="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Practically this means that to understand if your can be sponsored as a Lounes family member, you will need to investigate the situation of your EEA/British sponsor before they became a British national.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They need to have been one of (or a mixture of)</a:t>
            </a:r>
            <a:endParaRPr/>
          </a:p>
          <a:p>
            <a:pPr indent="-179220" lvl="1" marL="672081" marR="0" rtl="0" algn="l">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A job seeker (for a limited time only)</a:t>
            </a:r>
            <a:endParaRPr/>
          </a:p>
          <a:p>
            <a:pPr indent="-179220" lvl="1" marL="672081" marR="0" rtl="0" algn="l">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A worker / employee</a:t>
            </a:r>
            <a:endParaRPr/>
          </a:p>
          <a:p>
            <a:pPr indent="-179220" lvl="1" marL="672081" marR="0" rtl="0" algn="l">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Self-employed </a:t>
            </a:r>
            <a:endParaRPr/>
          </a:p>
          <a:p>
            <a:pPr indent="-179220" lvl="1" marL="672081" marR="0" rtl="0" algn="l">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A student or self-sufficient person</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It is also important to understand how long they fell under the above categories before they became a British national. </a:t>
            </a:r>
            <a:endParaRPr/>
          </a:p>
          <a:p>
            <a:pPr indent="-179221" lvl="0" marL="179221" marR="0" rtl="0" algn="just">
              <a:lnSpc>
                <a:spcPct val="100000"/>
              </a:lnSpc>
              <a:spcBef>
                <a:spcPts val="1100"/>
              </a:spcBef>
              <a:spcAft>
                <a:spcPts val="0"/>
              </a:spcAft>
              <a:buClr>
                <a:srgbClr val="F0A22E"/>
              </a:buClr>
              <a:buSzPts val="2100"/>
              <a:buFont typeface="Arial"/>
              <a:buChar char="●"/>
            </a:pPr>
            <a:r>
              <a:rPr b="0" i="0" lang="en-GB" sz="2100" u="none" cap="none" strike="noStrike">
                <a:solidFill>
                  <a:srgbClr val="595959"/>
                </a:solidFill>
                <a:latin typeface="Corbel"/>
                <a:ea typeface="Corbel"/>
                <a:cs typeface="Corbel"/>
                <a:sym typeface="Corbel"/>
              </a:rPr>
              <a:t>In some cases permanent residence under EU law would have acquired before becoming British.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rame">
  <a:themeElements>
    <a:clrScheme name="Frame">
      <a:dk1>
        <a:srgbClr val="000000"/>
      </a:dk1>
      <a:lt1>
        <a:srgbClr val="FFFFFF"/>
      </a:lt1>
      <a:dk2>
        <a:srgbClr val="A7A7A7"/>
      </a:dk2>
      <a:lt2>
        <a:srgbClr val="535353"/>
      </a:lt2>
      <a:accent1>
        <a:srgbClr val="F0A22E"/>
      </a:accent1>
      <a:accent2>
        <a:srgbClr val="A5644E"/>
      </a:accent2>
      <a:accent3>
        <a:srgbClr val="B58B80"/>
      </a:accent3>
      <a:accent4>
        <a:srgbClr val="C3986D"/>
      </a:accent4>
      <a:accent5>
        <a:srgbClr val="A19574"/>
      </a:accent5>
      <a:accent6>
        <a:srgbClr val="C1752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Frame">
  <a:themeElements>
    <a:clrScheme name="Frame">
      <a:dk1>
        <a:srgbClr val="000000"/>
      </a:dk1>
      <a:lt1>
        <a:srgbClr val="FFFFFF"/>
      </a:lt1>
      <a:dk2>
        <a:srgbClr val="A7A7A7"/>
      </a:dk2>
      <a:lt2>
        <a:srgbClr val="535353"/>
      </a:lt2>
      <a:accent1>
        <a:srgbClr val="F0A22E"/>
      </a:accent1>
      <a:accent2>
        <a:srgbClr val="A5644E"/>
      </a:accent2>
      <a:accent3>
        <a:srgbClr val="B58B80"/>
      </a:accent3>
      <a:accent4>
        <a:srgbClr val="C3986D"/>
      </a:accent4>
      <a:accent5>
        <a:srgbClr val="A19574"/>
      </a:accent5>
      <a:accent6>
        <a:srgbClr val="C1752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Cristina Tegolo</dc:creator>
</cp:coreProperties>
</file>